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5.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6.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7.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8.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9.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1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11.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12.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13.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 id="2147483721" r:id="rId2"/>
    <p:sldMasterId id="2147483727" r:id="rId3"/>
    <p:sldMasterId id="2147483766" r:id="rId4"/>
    <p:sldMasterId id="2147483805" r:id="rId5"/>
    <p:sldMasterId id="2147483844" r:id="rId6"/>
    <p:sldMasterId id="2147483883" r:id="rId7"/>
    <p:sldMasterId id="2147483922" r:id="rId8"/>
    <p:sldMasterId id="2147483961" r:id="rId9"/>
    <p:sldMasterId id="2147484000" r:id="rId10"/>
    <p:sldMasterId id="2147484063" r:id="rId11"/>
    <p:sldMasterId id="2147484114" r:id="rId12"/>
    <p:sldMasterId id="2147484166" r:id="rId13"/>
    <p:sldMasterId id="2147485242" r:id="rId14"/>
  </p:sldMasterIdLst>
  <p:notesMasterIdLst>
    <p:notesMasterId r:id="rId83"/>
  </p:notesMasterIdLst>
  <p:handoutMasterIdLst>
    <p:handoutMasterId r:id="rId84"/>
  </p:handoutMasterIdLst>
  <p:sldIdLst>
    <p:sldId id="256" r:id="rId15"/>
    <p:sldId id="383" r:id="rId16"/>
    <p:sldId id="399" r:id="rId17"/>
    <p:sldId id="376" r:id="rId18"/>
    <p:sldId id="400" r:id="rId19"/>
    <p:sldId id="401" r:id="rId20"/>
    <p:sldId id="402" r:id="rId21"/>
    <p:sldId id="377" r:id="rId22"/>
    <p:sldId id="379" r:id="rId23"/>
    <p:sldId id="389" r:id="rId24"/>
    <p:sldId id="280" r:id="rId25"/>
    <p:sldId id="282" r:id="rId26"/>
    <p:sldId id="390" r:id="rId27"/>
    <p:sldId id="397" r:id="rId28"/>
    <p:sldId id="398" r:id="rId29"/>
    <p:sldId id="388" r:id="rId30"/>
    <p:sldId id="300" r:id="rId31"/>
    <p:sldId id="395" r:id="rId32"/>
    <p:sldId id="373" r:id="rId33"/>
    <p:sldId id="304" r:id="rId34"/>
    <p:sldId id="403" r:id="rId35"/>
    <p:sldId id="305" r:id="rId36"/>
    <p:sldId id="307" r:id="rId37"/>
    <p:sldId id="308" r:id="rId38"/>
    <p:sldId id="374" r:id="rId39"/>
    <p:sldId id="311" r:id="rId40"/>
    <p:sldId id="314" r:id="rId41"/>
    <p:sldId id="315" r:id="rId42"/>
    <p:sldId id="316" r:id="rId43"/>
    <p:sldId id="317" r:id="rId44"/>
    <p:sldId id="318" r:id="rId45"/>
    <p:sldId id="319" r:id="rId46"/>
    <p:sldId id="321" r:id="rId47"/>
    <p:sldId id="324" r:id="rId48"/>
    <p:sldId id="325" r:id="rId49"/>
    <p:sldId id="326" r:id="rId50"/>
    <p:sldId id="404" r:id="rId51"/>
    <p:sldId id="327" r:id="rId52"/>
    <p:sldId id="329" r:id="rId53"/>
    <p:sldId id="332" r:id="rId54"/>
    <p:sldId id="335" r:id="rId55"/>
    <p:sldId id="336" r:id="rId56"/>
    <p:sldId id="337" r:id="rId57"/>
    <p:sldId id="338" r:id="rId58"/>
    <p:sldId id="340" r:id="rId59"/>
    <p:sldId id="344" r:id="rId60"/>
    <p:sldId id="391" r:id="rId61"/>
    <p:sldId id="347" r:id="rId62"/>
    <p:sldId id="348" r:id="rId63"/>
    <p:sldId id="407" r:id="rId64"/>
    <p:sldId id="406" r:id="rId65"/>
    <p:sldId id="405" r:id="rId66"/>
    <p:sldId id="392" r:id="rId67"/>
    <p:sldId id="354" r:id="rId68"/>
    <p:sldId id="356" r:id="rId69"/>
    <p:sldId id="357" r:id="rId70"/>
    <p:sldId id="358" r:id="rId71"/>
    <p:sldId id="360" r:id="rId72"/>
    <p:sldId id="361" r:id="rId73"/>
    <p:sldId id="393" r:id="rId74"/>
    <p:sldId id="366" r:id="rId75"/>
    <p:sldId id="394" r:id="rId76"/>
    <p:sldId id="363" r:id="rId77"/>
    <p:sldId id="364" r:id="rId78"/>
    <p:sldId id="375" r:id="rId79"/>
    <p:sldId id="408" r:id="rId80"/>
    <p:sldId id="268" r:id="rId81"/>
    <p:sldId id="258" r:id="rId82"/>
  </p:sldIdLst>
  <p:sldSz cx="9144000" cy="6858000" type="screen4x3"/>
  <p:notesSz cx="7077075" cy="93630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5C15"/>
    <a:srgbClr val="405E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9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848" y="-10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50" Type="http://schemas.openxmlformats.org/officeDocument/2006/relationships/slide" Target="slides/slide36.xml"/><Relationship Id="rId51" Type="http://schemas.openxmlformats.org/officeDocument/2006/relationships/slide" Target="slides/slide37.xml"/><Relationship Id="rId52" Type="http://schemas.openxmlformats.org/officeDocument/2006/relationships/slide" Target="slides/slide38.xml"/><Relationship Id="rId53" Type="http://schemas.openxmlformats.org/officeDocument/2006/relationships/slide" Target="slides/slide39.xml"/><Relationship Id="rId54" Type="http://schemas.openxmlformats.org/officeDocument/2006/relationships/slide" Target="slides/slide40.xml"/><Relationship Id="rId55" Type="http://schemas.openxmlformats.org/officeDocument/2006/relationships/slide" Target="slides/slide41.xml"/><Relationship Id="rId56" Type="http://schemas.openxmlformats.org/officeDocument/2006/relationships/slide" Target="slides/slide42.xml"/><Relationship Id="rId57" Type="http://schemas.openxmlformats.org/officeDocument/2006/relationships/slide" Target="slides/slide43.xml"/><Relationship Id="rId58" Type="http://schemas.openxmlformats.org/officeDocument/2006/relationships/slide" Target="slides/slide44.xml"/><Relationship Id="rId59" Type="http://schemas.openxmlformats.org/officeDocument/2006/relationships/slide" Target="slides/slide45.xml"/><Relationship Id="rId70" Type="http://schemas.openxmlformats.org/officeDocument/2006/relationships/slide" Target="slides/slide56.xml"/><Relationship Id="rId71" Type="http://schemas.openxmlformats.org/officeDocument/2006/relationships/slide" Target="slides/slide57.xml"/><Relationship Id="rId72" Type="http://schemas.openxmlformats.org/officeDocument/2006/relationships/slide" Target="slides/slide58.xml"/><Relationship Id="rId73" Type="http://schemas.openxmlformats.org/officeDocument/2006/relationships/slide" Target="slides/slide59.xml"/><Relationship Id="rId74" Type="http://schemas.openxmlformats.org/officeDocument/2006/relationships/slide" Target="slides/slide60.xml"/><Relationship Id="rId75" Type="http://schemas.openxmlformats.org/officeDocument/2006/relationships/slide" Target="slides/slide61.xml"/><Relationship Id="rId76" Type="http://schemas.openxmlformats.org/officeDocument/2006/relationships/slide" Target="slides/slide62.xml"/><Relationship Id="rId77" Type="http://schemas.openxmlformats.org/officeDocument/2006/relationships/slide" Target="slides/slide63.xml"/><Relationship Id="rId78" Type="http://schemas.openxmlformats.org/officeDocument/2006/relationships/slide" Target="slides/slide64.xml"/><Relationship Id="rId79" Type="http://schemas.openxmlformats.org/officeDocument/2006/relationships/slide" Target="slides/slide6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47" Type="http://schemas.openxmlformats.org/officeDocument/2006/relationships/slide" Target="slides/slide33.xml"/><Relationship Id="rId48" Type="http://schemas.openxmlformats.org/officeDocument/2006/relationships/slide" Target="slides/slide34.xml"/><Relationship Id="rId49" Type="http://schemas.openxmlformats.org/officeDocument/2006/relationships/slide" Target="slides/slide35.xml"/><Relationship Id="rId60" Type="http://schemas.openxmlformats.org/officeDocument/2006/relationships/slide" Target="slides/slide46.xml"/><Relationship Id="rId61" Type="http://schemas.openxmlformats.org/officeDocument/2006/relationships/slide" Target="slides/slide47.xml"/><Relationship Id="rId62" Type="http://schemas.openxmlformats.org/officeDocument/2006/relationships/slide" Target="slides/slide48.xml"/><Relationship Id="rId63" Type="http://schemas.openxmlformats.org/officeDocument/2006/relationships/slide" Target="slides/slide49.xml"/><Relationship Id="rId64" Type="http://schemas.openxmlformats.org/officeDocument/2006/relationships/slide" Target="slides/slide50.xml"/><Relationship Id="rId65" Type="http://schemas.openxmlformats.org/officeDocument/2006/relationships/slide" Target="slides/slide51.xml"/><Relationship Id="rId66" Type="http://schemas.openxmlformats.org/officeDocument/2006/relationships/slide" Target="slides/slide52.xml"/><Relationship Id="rId67" Type="http://schemas.openxmlformats.org/officeDocument/2006/relationships/slide" Target="slides/slide53.xml"/><Relationship Id="rId68" Type="http://schemas.openxmlformats.org/officeDocument/2006/relationships/slide" Target="slides/slide54.xml"/><Relationship Id="rId69" Type="http://schemas.openxmlformats.org/officeDocument/2006/relationships/slide" Target="slides/slide55.xml"/><Relationship Id="rId80" Type="http://schemas.openxmlformats.org/officeDocument/2006/relationships/slide" Target="slides/slide66.xml"/><Relationship Id="rId81" Type="http://schemas.openxmlformats.org/officeDocument/2006/relationships/slide" Target="slides/slide67.xml"/><Relationship Id="rId82" Type="http://schemas.openxmlformats.org/officeDocument/2006/relationships/slide" Target="slides/slide68.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D193C-D1A7-4DCB-8445-B9E274F84E49}" type="doc">
      <dgm:prSet loTypeId="urn:microsoft.com/office/officeart/2005/8/layout/venn1" loCatId="relationship" qsTypeId="urn:microsoft.com/office/officeart/2005/8/quickstyle/3d3" qsCatId="3D" csTypeId="urn:microsoft.com/office/officeart/2005/8/colors/accent0_3" csCatId="mainScheme" phldr="1"/>
      <dgm:spPr/>
    </dgm:pt>
    <dgm:pt modelId="{9EE03403-154D-4E40-8BDB-6F38ABC6470B}">
      <dgm:prSet phldrT="[Text]"/>
      <dgm:spPr/>
      <dgm:t>
        <a:bodyPr/>
        <a:lstStyle/>
        <a:p>
          <a:r>
            <a:rPr lang="en-US" dirty="0" smtClean="0"/>
            <a:t>Knowledge </a:t>
          </a:r>
          <a:endParaRPr lang="en-US" dirty="0"/>
        </a:p>
      </dgm:t>
    </dgm:pt>
    <dgm:pt modelId="{DEAA319B-5DCE-4858-9B2B-2AA9897F44DD}" type="parTrans" cxnId="{AC8032BD-0C33-46DE-82F1-8B49274D209A}">
      <dgm:prSet/>
      <dgm:spPr/>
      <dgm:t>
        <a:bodyPr/>
        <a:lstStyle/>
        <a:p>
          <a:endParaRPr lang="en-US"/>
        </a:p>
      </dgm:t>
    </dgm:pt>
    <dgm:pt modelId="{AA55D2CD-6B0F-48BA-8F26-8E879D116468}" type="sibTrans" cxnId="{AC8032BD-0C33-46DE-82F1-8B49274D209A}">
      <dgm:prSet/>
      <dgm:spPr/>
      <dgm:t>
        <a:bodyPr/>
        <a:lstStyle/>
        <a:p>
          <a:endParaRPr lang="en-US"/>
        </a:p>
      </dgm:t>
    </dgm:pt>
    <dgm:pt modelId="{9CF67BE3-888C-4D89-BF34-8655E5E0204A}">
      <dgm:prSet phldrT="[Text]"/>
      <dgm:spPr/>
      <dgm:t>
        <a:bodyPr/>
        <a:lstStyle/>
        <a:p>
          <a:r>
            <a:rPr lang="en-US" dirty="0" smtClean="0"/>
            <a:t>Implied Trust</a:t>
          </a:r>
          <a:endParaRPr lang="en-US" dirty="0"/>
        </a:p>
      </dgm:t>
    </dgm:pt>
    <dgm:pt modelId="{B06D1F96-CDF6-4129-AC4A-9335845BFD56}" type="parTrans" cxnId="{991493D3-7F3E-4726-8508-907529AC662C}">
      <dgm:prSet/>
      <dgm:spPr/>
      <dgm:t>
        <a:bodyPr/>
        <a:lstStyle/>
        <a:p>
          <a:endParaRPr lang="en-US"/>
        </a:p>
      </dgm:t>
    </dgm:pt>
    <dgm:pt modelId="{288252A1-3732-4B75-9E6D-DE1370D7FE07}" type="sibTrans" cxnId="{991493D3-7F3E-4726-8508-907529AC662C}">
      <dgm:prSet/>
      <dgm:spPr/>
      <dgm:t>
        <a:bodyPr/>
        <a:lstStyle/>
        <a:p>
          <a:endParaRPr lang="en-US"/>
        </a:p>
      </dgm:t>
    </dgm:pt>
    <dgm:pt modelId="{FDAB3F34-114C-4156-9478-8A58D1F5A5BC}">
      <dgm:prSet phldrT="[Text]" custT="1"/>
      <dgm:spPr/>
      <dgm:t>
        <a:bodyPr/>
        <a:lstStyle/>
        <a:p>
          <a:r>
            <a:rPr lang="en-US" sz="3200" dirty="0" smtClean="0"/>
            <a:t>Social</a:t>
          </a:r>
          <a:endParaRPr lang="en-US" sz="3200" dirty="0"/>
        </a:p>
      </dgm:t>
    </dgm:pt>
    <dgm:pt modelId="{AA02B9F8-9931-49BC-A158-B902392C284F}" type="parTrans" cxnId="{B8B5D8EB-A9D7-414F-8421-F3C8F2ABAE32}">
      <dgm:prSet/>
      <dgm:spPr/>
      <dgm:t>
        <a:bodyPr/>
        <a:lstStyle/>
        <a:p>
          <a:endParaRPr lang="en-US"/>
        </a:p>
      </dgm:t>
    </dgm:pt>
    <dgm:pt modelId="{27584D5C-8261-4D7C-AD4C-C3E2EEB7745C}" type="sibTrans" cxnId="{B8B5D8EB-A9D7-414F-8421-F3C8F2ABAE32}">
      <dgm:prSet/>
      <dgm:spPr/>
      <dgm:t>
        <a:bodyPr/>
        <a:lstStyle/>
        <a:p>
          <a:endParaRPr lang="en-US"/>
        </a:p>
      </dgm:t>
    </dgm:pt>
    <dgm:pt modelId="{7EC6F4B9-7340-496F-BA76-625C8ABC513E}" type="pres">
      <dgm:prSet presAssocID="{C81D193C-D1A7-4DCB-8445-B9E274F84E49}" presName="compositeShape" presStyleCnt="0">
        <dgm:presLayoutVars>
          <dgm:chMax val="7"/>
          <dgm:dir/>
          <dgm:resizeHandles val="exact"/>
        </dgm:presLayoutVars>
      </dgm:prSet>
      <dgm:spPr/>
    </dgm:pt>
    <dgm:pt modelId="{8A092D5F-2E88-4D0A-9490-B25DB3083687}" type="pres">
      <dgm:prSet presAssocID="{9EE03403-154D-4E40-8BDB-6F38ABC6470B}" presName="circ1" presStyleLbl="vennNode1" presStyleIdx="0" presStyleCnt="3"/>
      <dgm:spPr/>
      <dgm:t>
        <a:bodyPr/>
        <a:lstStyle/>
        <a:p>
          <a:endParaRPr lang="en-US"/>
        </a:p>
      </dgm:t>
    </dgm:pt>
    <dgm:pt modelId="{9C7183F7-AC80-4BD7-B14A-2BB9CCE2A386}" type="pres">
      <dgm:prSet presAssocID="{9EE03403-154D-4E40-8BDB-6F38ABC6470B}" presName="circ1Tx" presStyleLbl="revTx" presStyleIdx="0" presStyleCnt="0">
        <dgm:presLayoutVars>
          <dgm:chMax val="0"/>
          <dgm:chPref val="0"/>
          <dgm:bulletEnabled val="1"/>
        </dgm:presLayoutVars>
      </dgm:prSet>
      <dgm:spPr/>
      <dgm:t>
        <a:bodyPr/>
        <a:lstStyle/>
        <a:p>
          <a:endParaRPr lang="en-US"/>
        </a:p>
      </dgm:t>
    </dgm:pt>
    <dgm:pt modelId="{5E08846B-460E-4145-AFD2-E2B458E7D878}" type="pres">
      <dgm:prSet presAssocID="{9CF67BE3-888C-4D89-BF34-8655E5E0204A}" presName="circ2" presStyleLbl="vennNode1" presStyleIdx="1" presStyleCnt="3"/>
      <dgm:spPr/>
      <dgm:t>
        <a:bodyPr/>
        <a:lstStyle/>
        <a:p>
          <a:endParaRPr lang="en-US"/>
        </a:p>
      </dgm:t>
    </dgm:pt>
    <dgm:pt modelId="{2FA6FFA4-0851-43AD-88CF-03CEBEBB29C9}" type="pres">
      <dgm:prSet presAssocID="{9CF67BE3-888C-4D89-BF34-8655E5E0204A}" presName="circ2Tx" presStyleLbl="revTx" presStyleIdx="0" presStyleCnt="0">
        <dgm:presLayoutVars>
          <dgm:chMax val="0"/>
          <dgm:chPref val="0"/>
          <dgm:bulletEnabled val="1"/>
        </dgm:presLayoutVars>
      </dgm:prSet>
      <dgm:spPr/>
      <dgm:t>
        <a:bodyPr/>
        <a:lstStyle/>
        <a:p>
          <a:endParaRPr lang="en-US"/>
        </a:p>
      </dgm:t>
    </dgm:pt>
    <dgm:pt modelId="{F1A1E253-1072-41FA-97B8-4294F33A380C}" type="pres">
      <dgm:prSet presAssocID="{FDAB3F34-114C-4156-9478-8A58D1F5A5BC}" presName="circ3" presStyleLbl="vennNode1" presStyleIdx="2" presStyleCnt="3" custLinFactNeighborX="1133" custLinFactNeighborY="-1091"/>
      <dgm:spPr/>
      <dgm:t>
        <a:bodyPr/>
        <a:lstStyle/>
        <a:p>
          <a:endParaRPr lang="en-US"/>
        </a:p>
      </dgm:t>
    </dgm:pt>
    <dgm:pt modelId="{34C327B1-7EB4-4F9C-B127-D40A19218E8B}" type="pres">
      <dgm:prSet presAssocID="{FDAB3F34-114C-4156-9478-8A58D1F5A5BC}" presName="circ3Tx" presStyleLbl="revTx" presStyleIdx="0" presStyleCnt="0">
        <dgm:presLayoutVars>
          <dgm:chMax val="0"/>
          <dgm:chPref val="0"/>
          <dgm:bulletEnabled val="1"/>
        </dgm:presLayoutVars>
      </dgm:prSet>
      <dgm:spPr/>
      <dgm:t>
        <a:bodyPr/>
        <a:lstStyle/>
        <a:p>
          <a:endParaRPr lang="en-US"/>
        </a:p>
      </dgm:t>
    </dgm:pt>
  </dgm:ptLst>
  <dgm:cxnLst>
    <dgm:cxn modelId="{A324B8FB-67F0-4A37-A34E-E0596E6F414E}" type="presOf" srcId="{C81D193C-D1A7-4DCB-8445-B9E274F84E49}" destId="{7EC6F4B9-7340-496F-BA76-625C8ABC513E}" srcOrd="0" destOrd="0" presId="urn:microsoft.com/office/officeart/2005/8/layout/venn1"/>
    <dgm:cxn modelId="{74E26162-FBC2-4517-B728-2B78DD8D59AC}" type="presOf" srcId="{9CF67BE3-888C-4D89-BF34-8655E5E0204A}" destId="{2FA6FFA4-0851-43AD-88CF-03CEBEBB29C9}" srcOrd="1" destOrd="0" presId="urn:microsoft.com/office/officeart/2005/8/layout/venn1"/>
    <dgm:cxn modelId="{5D8050E5-4B1D-45D1-A894-8360C32D6B4B}" type="presOf" srcId="{FDAB3F34-114C-4156-9478-8A58D1F5A5BC}" destId="{34C327B1-7EB4-4F9C-B127-D40A19218E8B}" srcOrd="1" destOrd="0" presId="urn:microsoft.com/office/officeart/2005/8/layout/venn1"/>
    <dgm:cxn modelId="{EEA88482-3200-4DEA-8596-97DA7738E636}" type="presOf" srcId="{9CF67BE3-888C-4D89-BF34-8655E5E0204A}" destId="{5E08846B-460E-4145-AFD2-E2B458E7D878}" srcOrd="0" destOrd="0" presId="urn:microsoft.com/office/officeart/2005/8/layout/venn1"/>
    <dgm:cxn modelId="{991493D3-7F3E-4726-8508-907529AC662C}" srcId="{C81D193C-D1A7-4DCB-8445-B9E274F84E49}" destId="{9CF67BE3-888C-4D89-BF34-8655E5E0204A}" srcOrd="1" destOrd="0" parTransId="{B06D1F96-CDF6-4129-AC4A-9335845BFD56}" sibTransId="{288252A1-3732-4B75-9E6D-DE1370D7FE07}"/>
    <dgm:cxn modelId="{B8B5D8EB-A9D7-414F-8421-F3C8F2ABAE32}" srcId="{C81D193C-D1A7-4DCB-8445-B9E274F84E49}" destId="{FDAB3F34-114C-4156-9478-8A58D1F5A5BC}" srcOrd="2" destOrd="0" parTransId="{AA02B9F8-9931-49BC-A158-B902392C284F}" sibTransId="{27584D5C-8261-4D7C-AD4C-C3E2EEB7745C}"/>
    <dgm:cxn modelId="{C8815B7E-063F-4156-BC4C-A7567AFF08AE}" type="presOf" srcId="{FDAB3F34-114C-4156-9478-8A58D1F5A5BC}" destId="{F1A1E253-1072-41FA-97B8-4294F33A380C}" srcOrd="0" destOrd="0" presId="urn:microsoft.com/office/officeart/2005/8/layout/venn1"/>
    <dgm:cxn modelId="{9A17B3A3-F0EF-4FD2-AFED-6E5DE9878125}" type="presOf" srcId="{9EE03403-154D-4E40-8BDB-6F38ABC6470B}" destId="{9C7183F7-AC80-4BD7-B14A-2BB9CCE2A386}" srcOrd="1" destOrd="0" presId="urn:microsoft.com/office/officeart/2005/8/layout/venn1"/>
    <dgm:cxn modelId="{AC8032BD-0C33-46DE-82F1-8B49274D209A}" srcId="{C81D193C-D1A7-4DCB-8445-B9E274F84E49}" destId="{9EE03403-154D-4E40-8BDB-6F38ABC6470B}" srcOrd="0" destOrd="0" parTransId="{DEAA319B-5DCE-4858-9B2B-2AA9897F44DD}" sibTransId="{AA55D2CD-6B0F-48BA-8F26-8E879D116468}"/>
    <dgm:cxn modelId="{5CAED91A-6735-443B-8EFE-85AC18A20DAE}" type="presOf" srcId="{9EE03403-154D-4E40-8BDB-6F38ABC6470B}" destId="{8A092D5F-2E88-4D0A-9490-B25DB3083687}" srcOrd="0" destOrd="0" presId="urn:microsoft.com/office/officeart/2005/8/layout/venn1"/>
    <dgm:cxn modelId="{BC602B0A-C75F-462B-A446-9F715B9A4AEF}" type="presParOf" srcId="{7EC6F4B9-7340-496F-BA76-625C8ABC513E}" destId="{8A092D5F-2E88-4D0A-9490-B25DB3083687}" srcOrd="0" destOrd="0" presId="urn:microsoft.com/office/officeart/2005/8/layout/venn1"/>
    <dgm:cxn modelId="{71AA7968-8A80-45C4-AD34-D36F36EC941E}" type="presParOf" srcId="{7EC6F4B9-7340-496F-BA76-625C8ABC513E}" destId="{9C7183F7-AC80-4BD7-B14A-2BB9CCE2A386}" srcOrd="1" destOrd="0" presId="urn:microsoft.com/office/officeart/2005/8/layout/venn1"/>
    <dgm:cxn modelId="{868074B5-B5B1-46D2-AF8A-89C03E5680E6}" type="presParOf" srcId="{7EC6F4B9-7340-496F-BA76-625C8ABC513E}" destId="{5E08846B-460E-4145-AFD2-E2B458E7D878}" srcOrd="2" destOrd="0" presId="urn:microsoft.com/office/officeart/2005/8/layout/venn1"/>
    <dgm:cxn modelId="{CED39E18-9179-40BC-BBC5-DD45A6C00C96}" type="presParOf" srcId="{7EC6F4B9-7340-496F-BA76-625C8ABC513E}" destId="{2FA6FFA4-0851-43AD-88CF-03CEBEBB29C9}" srcOrd="3" destOrd="0" presId="urn:microsoft.com/office/officeart/2005/8/layout/venn1"/>
    <dgm:cxn modelId="{C4CA5FCE-169A-42A8-ADD7-5E633D907562}" type="presParOf" srcId="{7EC6F4B9-7340-496F-BA76-625C8ABC513E}" destId="{F1A1E253-1072-41FA-97B8-4294F33A380C}" srcOrd="4" destOrd="0" presId="urn:microsoft.com/office/officeart/2005/8/layout/venn1"/>
    <dgm:cxn modelId="{7B5B7D78-F7A1-4D76-9BE5-74545BB5EAEC}" type="presParOf" srcId="{7EC6F4B9-7340-496F-BA76-625C8ABC513E}" destId="{34C327B1-7EB4-4F9C-B127-D40A19218E8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92D5F-2E88-4D0A-9490-B25DB3083687}">
      <dsp:nvSpPr>
        <dsp:cNvPr id="0" name=""/>
        <dsp:cNvSpPr/>
      </dsp:nvSpPr>
      <dsp:spPr>
        <a:xfrm>
          <a:off x="1623059" y="60959"/>
          <a:ext cx="2926080" cy="2926080"/>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Knowledge </a:t>
          </a:r>
          <a:endParaRPr lang="en-US" sz="3400" kern="1200" dirty="0"/>
        </a:p>
      </dsp:txBody>
      <dsp:txXfrm>
        <a:off x="2013204" y="573023"/>
        <a:ext cx="2145792" cy="1316736"/>
      </dsp:txXfrm>
    </dsp:sp>
    <dsp:sp modelId="{5E08846B-460E-4145-AFD2-E2B458E7D878}">
      <dsp:nvSpPr>
        <dsp:cNvPr id="0" name=""/>
        <dsp:cNvSpPr/>
      </dsp:nvSpPr>
      <dsp:spPr>
        <a:xfrm>
          <a:off x="2678887" y="1889760"/>
          <a:ext cx="2926080" cy="2926080"/>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Implied Trust</a:t>
          </a:r>
          <a:endParaRPr lang="en-US" sz="3400" kern="1200" dirty="0"/>
        </a:p>
      </dsp:txBody>
      <dsp:txXfrm>
        <a:off x="3573780" y="2645663"/>
        <a:ext cx="1755648" cy="1609344"/>
      </dsp:txXfrm>
    </dsp:sp>
    <dsp:sp modelId="{F1A1E253-1072-41FA-97B8-4294F33A380C}">
      <dsp:nvSpPr>
        <dsp:cNvPr id="0" name=""/>
        <dsp:cNvSpPr/>
      </dsp:nvSpPr>
      <dsp:spPr>
        <a:xfrm>
          <a:off x="600385" y="1857836"/>
          <a:ext cx="2926080" cy="2926080"/>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Social</a:t>
          </a:r>
          <a:endParaRPr lang="en-US" sz="3200" kern="1200" dirty="0"/>
        </a:p>
      </dsp:txBody>
      <dsp:txXfrm>
        <a:off x="875924" y="2613740"/>
        <a:ext cx="1755648" cy="160934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6" tIns="46968" rIns="93936" bIns="46968" rtlCol="0"/>
          <a:lstStyle>
            <a:lvl1pPr algn="l">
              <a:defRPr sz="1200">
                <a:latin typeface="Arial"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wrap="square" lIns="93936" tIns="46968" rIns="93936" bIns="46968" numCol="1" anchor="t" anchorCtr="0" compatLnSpc="1">
            <a:prstTxWarp prst="textNoShape">
              <a:avLst/>
            </a:prstTxWarp>
          </a:bodyPr>
          <a:lstStyle>
            <a:lvl1pPr algn="r">
              <a:defRPr sz="1200"/>
            </a:lvl1pPr>
          </a:lstStyle>
          <a:p>
            <a:fld id="{F001340D-A374-084A-AA91-DBB52715FECE}" type="datetimeFigureOut">
              <a:rPr lang="en-US"/>
              <a:pPr/>
              <a:t>7/9/15</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3936" tIns="46968" rIns="93936" bIns="46968" rtlCol="0" anchor="b"/>
          <a:lstStyle>
            <a:lvl1pPr algn="l">
              <a:defRPr sz="1200">
                <a:latin typeface="Arial"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fld id="{8044464D-ADFF-AD48-B62A-966E4D0B0A0F}" type="slidenum">
              <a:rPr lang="en-US"/>
              <a:pPr/>
              <a:t>‹#›</a:t>
            </a:fld>
            <a:endParaRPr lang="en-US"/>
          </a:p>
        </p:txBody>
      </p:sp>
    </p:spTree>
    <p:extLst>
      <p:ext uri="{BB962C8B-B14F-4D97-AF65-F5344CB8AC3E}">
        <p14:creationId xmlns:p14="http://schemas.microsoft.com/office/powerpoint/2010/main" val="3831363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7050" cy="46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936" tIns="46968" rIns="93936" bIns="46968" numCol="1" anchor="t" anchorCtr="0" compatLnSpc="1">
            <a:prstTxWarp prst="textNoShape">
              <a:avLst/>
            </a:prstTxWarp>
          </a:bodyPr>
          <a:lstStyle>
            <a:lvl1pPr>
              <a:defRPr sz="1200">
                <a:latin typeface="Arial" charset="0"/>
                <a:ea typeface="ＭＳ Ｐゴシック" pitchFamily="28" charset="-128"/>
                <a:cs typeface="+mn-cs"/>
              </a:defRPr>
            </a:lvl1pPr>
          </a:lstStyle>
          <a:p>
            <a:pPr>
              <a:defRPr/>
            </a:pPr>
            <a:endParaRPr lang="en-US"/>
          </a:p>
        </p:txBody>
      </p:sp>
      <p:sp>
        <p:nvSpPr>
          <p:cNvPr id="4099" name="Rectangle 3"/>
          <p:cNvSpPr>
            <a:spLocks noGrp="1" noChangeArrowheads="1"/>
          </p:cNvSpPr>
          <p:nvPr>
            <p:ph type="dt" idx="1"/>
          </p:nvPr>
        </p:nvSpPr>
        <p:spPr bwMode="auto">
          <a:xfrm>
            <a:off x="4010025" y="0"/>
            <a:ext cx="3067050" cy="46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936" tIns="46968" rIns="93936" bIns="46968" numCol="1" anchor="t" anchorCtr="0" compatLnSpc="1">
            <a:prstTxWarp prst="textNoShape">
              <a:avLst/>
            </a:prstTxWarp>
          </a:bodyPr>
          <a:lstStyle>
            <a:lvl1pPr algn="r">
              <a:defRPr sz="1200">
                <a:latin typeface="Arial" charset="0"/>
                <a:ea typeface="ＭＳ Ｐゴシック" pitchFamily="28" charset="-128"/>
                <a:cs typeface="+mn-cs"/>
              </a:defRPr>
            </a:lvl1pPr>
          </a:lstStyle>
          <a:p>
            <a:pPr>
              <a:defRPr/>
            </a:pPr>
            <a:endParaRPr lang="en-US"/>
          </a:p>
        </p:txBody>
      </p:sp>
      <p:sp>
        <p:nvSpPr>
          <p:cNvPr id="673796"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42975" y="4448175"/>
            <a:ext cx="5191125" cy="421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936" tIns="46968" rIns="93936"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94763"/>
            <a:ext cx="3067050"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936" tIns="46968" rIns="93936" bIns="46968" numCol="1" anchor="b" anchorCtr="0" compatLnSpc="1">
            <a:prstTxWarp prst="textNoShape">
              <a:avLst/>
            </a:prstTxWarp>
          </a:bodyPr>
          <a:lstStyle>
            <a:lvl1pPr>
              <a:defRPr sz="1200">
                <a:latin typeface="Arial" charset="0"/>
                <a:ea typeface="ＭＳ Ｐゴシック" pitchFamily="28"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936" tIns="46968" rIns="93936" bIns="46968" numCol="1" anchor="b" anchorCtr="0" compatLnSpc="1">
            <a:prstTxWarp prst="textNoShape">
              <a:avLst/>
            </a:prstTxWarp>
          </a:bodyPr>
          <a:lstStyle>
            <a:lvl1pPr algn="r">
              <a:defRPr sz="1200"/>
            </a:lvl1pPr>
          </a:lstStyle>
          <a:p>
            <a:fld id="{E0884C79-7405-D948-AC89-A827827548B2}" type="slidenum">
              <a:rPr lang="en-US"/>
              <a:pPr/>
              <a:t>‹#›</a:t>
            </a:fld>
            <a:endParaRPr lang="en-US"/>
          </a:p>
        </p:txBody>
      </p:sp>
    </p:spTree>
    <p:extLst>
      <p:ext uri="{BB962C8B-B14F-4D97-AF65-F5344CB8AC3E}">
        <p14:creationId xmlns:p14="http://schemas.microsoft.com/office/powerpoint/2010/main" val="1823728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65F27B-9DEF-AF45-BF9A-78163F83AC69}" type="slidenum">
              <a:rPr lang="en-US" sz="1200"/>
              <a:pPr/>
              <a:t>1</a:t>
            </a:fld>
            <a:endParaRPr lang="en-US" sz="1200"/>
          </a:p>
        </p:txBody>
      </p:sp>
      <p:sp>
        <p:nvSpPr>
          <p:cNvPr id="674819"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Slide Image Placeholder 1"/>
          <p:cNvSpPr>
            <a:spLocks noGrp="1" noRot="1" noChangeAspect="1" noTextEdit="1"/>
          </p:cNvSpPr>
          <p:nvPr>
            <p:ph type="sldImg"/>
          </p:nvPr>
        </p:nvSpPr>
        <p:spPr>
          <a:ln/>
        </p:spPr>
      </p:sp>
      <p:sp>
        <p:nvSpPr>
          <p:cNvPr id="570371"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7037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5FCB56-039A-BE46-B174-4A6D5B394BA6}" type="slidenum">
              <a:rPr lang="en-US" sz="1200"/>
              <a:pPr/>
              <a:t>24</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Slide Image Placeholder 1"/>
          <p:cNvSpPr>
            <a:spLocks noGrp="1" noRot="1" noChangeAspect="1" noTextEdit="1"/>
          </p:cNvSpPr>
          <p:nvPr>
            <p:ph type="sldImg"/>
          </p:nvPr>
        </p:nvSpPr>
        <p:spPr>
          <a:ln/>
        </p:spPr>
      </p:sp>
      <p:sp>
        <p:nvSpPr>
          <p:cNvPr id="571395"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7139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1EFFDD-72C6-084D-8696-A17F7968EAAD}" type="slidenum">
              <a:rPr lang="en-US" sz="1200"/>
              <a:pPr/>
              <a:t>26</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Slide Image Placeholder 1"/>
          <p:cNvSpPr>
            <a:spLocks noGrp="1" noRot="1" noChangeAspect="1" noTextEdit="1"/>
          </p:cNvSpPr>
          <p:nvPr>
            <p:ph type="sldImg"/>
          </p:nvPr>
        </p:nvSpPr>
        <p:spPr>
          <a:ln/>
        </p:spPr>
      </p:sp>
      <p:sp>
        <p:nvSpPr>
          <p:cNvPr id="572419"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7242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9A4F072-7A89-344E-BAC1-E3CD1F98AB7B}" type="slidenum">
              <a:rPr lang="en-US" sz="1200"/>
              <a:pPr/>
              <a:t>27</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Slide Image Placeholder 1"/>
          <p:cNvSpPr>
            <a:spLocks noGrp="1" noRot="1" noChangeAspect="1" noTextEdit="1"/>
          </p:cNvSpPr>
          <p:nvPr>
            <p:ph type="sldImg"/>
          </p:nvPr>
        </p:nvSpPr>
        <p:spPr>
          <a:ln/>
        </p:spPr>
      </p:sp>
      <p:sp>
        <p:nvSpPr>
          <p:cNvPr id="573443"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7344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DB4DC6-01EA-124F-AEBF-8FA43C26E001}" type="slidenum">
              <a:rPr lang="en-US" sz="1200"/>
              <a:pPr/>
              <a:t>28</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Slide Image Placeholder 1"/>
          <p:cNvSpPr>
            <a:spLocks noGrp="1" noRot="1" noChangeAspect="1" noTextEdit="1"/>
          </p:cNvSpPr>
          <p:nvPr>
            <p:ph type="sldImg"/>
          </p:nvPr>
        </p:nvSpPr>
        <p:spPr>
          <a:ln/>
        </p:spPr>
      </p:sp>
      <p:sp>
        <p:nvSpPr>
          <p:cNvPr id="574467"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7446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BF4738C-7CB6-1547-BFD8-5A062DF7EE3F}" type="slidenum">
              <a:rPr lang="en-US" sz="1200"/>
              <a:pPr/>
              <a:t>29</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Slide Image Placeholder 1"/>
          <p:cNvSpPr>
            <a:spLocks noGrp="1" noRot="1" noChangeAspect="1" noTextEdit="1"/>
          </p:cNvSpPr>
          <p:nvPr>
            <p:ph type="sldImg"/>
          </p:nvPr>
        </p:nvSpPr>
        <p:spPr>
          <a:ln/>
        </p:spPr>
      </p:sp>
      <p:sp>
        <p:nvSpPr>
          <p:cNvPr id="575491"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754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B5CE8C-7931-7C4B-9F46-0C38333B3B51}" type="slidenum">
              <a:rPr lang="en-US" sz="1200"/>
              <a:pPr/>
              <a:t>30</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lide Image Placeholder 1"/>
          <p:cNvSpPr>
            <a:spLocks noGrp="1" noRot="1" noChangeAspect="1" noTextEdit="1"/>
          </p:cNvSpPr>
          <p:nvPr>
            <p:ph type="sldImg"/>
          </p:nvPr>
        </p:nvSpPr>
        <p:spPr>
          <a:ln/>
        </p:spPr>
      </p:sp>
      <p:sp>
        <p:nvSpPr>
          <p:cNvPr id="576515"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7651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378552-CAD6-DF46-9507-BCF29BC4150A}" type="slidenum">
              <a:rPr lang="en-US" sz="1200"/>
              <a:pPr/>
              <a:t>31</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Slide Image Placeholder 1"/>
          <p:cNvSpPr>
            <a:spLocks noGrp="1" noRot="1" noChangeAspect="1" noTextEdit="1"/>
          </p:cNvSpPr>
          <p:nvPr>
            <p:ph type="sldImg"/>
          </p:nvPr>
        </p:nvSpPr>
        <p:spPr>
          <a:ln/>
        </p:spPr>
      </p:sp>
      <p:sp>
        <p:nvSpPr>
          <p:cNvPr id="577539"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7754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B63EF2A-DD52-6C4C-85BE-DAA9EC8392FD}" type="slidenum">
              <a:rPr lang="en-US" sz="1200"/>
              <a:pPr/>
              <a:t>32</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Slide Image Placeholder 1"/>
          <p:cNvSpPr>
            <a:spLocks noGrp="1" noRot="1" noChangeAspect="1" noTextEdit="1"/>
          </p:cNvSpPr>
          <p:nvPr>
            <p:ph type="sldImg"/>
          </p:nvPr>
        </p:nvSpPr>
        <p:spPr>
          <a:ln/>
        </p:spPr>
      </p:sp>
      <p:sp>
        <p:nvSpPr>
          <p:cNvPr id="578563"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7856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6CAD38-B5A9-2B40-B816-556710ABD854}" type="slidenum">
              <a:rPr lang="en-US" sz="1200"/>
              <a:pPr/>
              <a:t>33</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Slide Image Placeholder 1"/>
          <p:cNvSpPr>
            <a:spLocks noGrp="1" noRot="1" noChangeAspect="1" noTextEdit="1"/>
          </p:cNvSpPr>
          <p:nvPr>
            <p:ph type="sldImg"/>
          </p:nvPr>
        </p:nvSpPr>
        <p:spPr>
          <a:ln/>
        </p:spPr>
      </p:sp>
      <p:sp>
        <p:nvSpPr>
          <p:cNvPr id="579587"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7958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E49D10-7E29-0F4B-9479-7B9CAABF85A2}" type="slidenum">
              <a:rPr lang="en-US" sz="1200"/>
              <a:pPr/>
              <a:t>34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Slide Image Placeholder 1"/>
          <p:cNvSpPr>
            <a:spLocks noGrp="1" noRot="1" noChangeAspect="1" noTextEdit="1"/>
          </p:cNvSpPr>
          <p:nvPr>
            <p:ph type="sldImg"/>
          </p:nvPr>
        </p:nvSpPr>
        <p:spPr>
          <a:ln/>
        </p:spPr>
      </p:sp>
      <p:sp>
        <p:nvSpPr>
          <p:cNvPr id="562179"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6218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06D40D-6918-7745-BC75-E43910295CAE}" type="slidenum">
              <a:rPr lang="en-US" sz="1200"/>
              <a:pPr/>
              <a:t>11</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Slide Image Placeholder 1"/>
          <p:cNvSpPr>
            <a:spLocks noGrp="1" noRot="1" noChangeAspect="1" noTextEdit="1"/>
          </p:cNvSpPr>
          <p:nvPr>
            <p:ph type="sldImg"/>
          </p:nvPr>
        </p:nvSpPr>
        <p:spPr>
          <a:ln/>
        </p:spPr>
      </p:sp>
      <p:sp>
        <p:nvSpPr>
          <p:cNvPr id="580611"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8061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5FAC19-C0F6-3446-98AD-02C01E281101}" type="slidenum">
              <a:rPr lang="en-US" sz="1200"/>
              <a:pPr/>
              <a:t>35</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Slide Image Placeholder 1"/>
          <p:cNvSpPr>
            <a:spLocks noGrp="1" noRot="1" noChangeAspect="1" noTextEdit="1"/>
          </p:cNvSpPr>
          <p:nvPr>
            <p:ph type="sldImg"/>
          </p:nvPr>
        </p:nvSpPr>
        <p:spPr>
          <a:ln/>
        </p:spPr>
      </p:sp>
      <p:sp>
        <p:nvSpPr>
          <p:cNvPr id="581635"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8163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3A2B30-95DC-8445-846E-5EAAFC453C49}" type="slidenum">
              <a:rPr lang="en-US" sz="1200"/>
              <a:pPr/>
              <a:t>36</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a:ln/>
        </p:spPr>
      </p:sp>
      <p:sp>
        <p:nvSpPr>
          <p:cNvPr id="582659"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8266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AC0DF2-009F-704E-AD45-9B96E50E216C}" type="slidenum">
              <a:rPr lang="en-US" sz="1200"/>
              <a:pPr/>
              <a:t>38</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Slide Image Placeholder 1"/>
          <p:cNvSpPr>
            <a:spLocks noGrp="1" noRot="1" noChangeAspect="1" noTextEdit="1"/>
          </p:cNvSpPr>
          <p:nvPr>
            <p:ph type="sldImg"/>
          </p:nvPr>
        </p:nvSpPr>
        <p:spPr>
          <a:ln/>
        </p:spPr>
      </p:sp>
      <p:sp>
        <p:nvSpPr>
          <p:cNvPr id="583683" name="Notes Placeholder 2"/>
          <p:cNvSpPr>
            <a:spLocks noGrp="1"/>
          </p:cNvSpPr>
          <p:nvPr>
            <p:ph type="body" idx="1"/>
          </p:nvPr>
        </p:nvSpPr>
        <p:spPr>
          <a:noFill/>
        </p:spPr>
        <p:txBody>
          <a:bodyPr/>
          <a:lstStyle/>
          <a:p>
            <a:r>
              <a:rPr lang="en-US">
                <a:ea typeface="ＭＳ Ｐゴシック" charset="0"/>
              </a:rPr>
              <a:t>What should you post?</a:t>
            </a:r>
          </a:p>
          <a:p>
            <a:pPr>
              <a:buFontTx/>
              <a:buChar char="-"/>
            </a:pPr>
            <a:r>
              <a:rPr lang="en-US">
                <a:ea typeface="ＭＳ Ｐゴシック" charset="0"/>
              </a:rPr>
              <a:t>Insightful industry news – updates on changes to the closing process, your firm’s ability to comply with the changes</a:t>
            </a:r>
          </a:p>
          <a:p>
            <a:pPr>
              <a:buFontTx/>
              <a:buChar char="-"/>
            </a:pPr>
            <a:r>
              <a:rPr lang="en-US">
                <a:ea typeface="ＭＳ Ｐゴシック" charset="0"/>
              </a:rPr>
              <a:t>Firm announcments</a:t>
            </a:r>
          </a:p>
          <a:p>
            <a:pPr>
              <a:buFontTx/>
              <a:buChar char="-"/>
            </a:pPr>
            <a:r>
              <a:rPr lang="en-US">
                <a:ea typeface="ＭＳ Ｐゴシック" charset="0"/>
              </a:rPr>
              <a:t>Links to articles</a:t>
            </a:r>
          </a:p>
          <a:p>
            <a:pPr>
              <a:buFontTx/>
              <a:buChar char="-"/>
            </a:pPr>
            <a:endParaRPr lang="en-US">
              <a:ea typeface="ＭＳ Ｐゴシック" charset="0"/>
            </a:endParaRPr>
          </a:p>
          <a:p>
            <a:pPr>
              <a:buFontTx/>
              <a:buChar char="-"/>
            </a:pPr>
            <a:endParaRPr lang="en-US">
              <a:ea typeface="ＭＳ Ｐゴシック" charset="0"/>
            </a:endParaRPr>
          </a:p>
          <a:p>
            <a:r>
              <a:rPr lang="en-US">
                <a:ea typeface="ＭＳ Ｐゴシック" charset="0"/>
              </a:rPr>
              <a:t>When to post – best times are Tuesday-Thursday from 11 am to 4 pm</a:t>
            </a:r>
          </a:p>
        </p:txBody>
      </p:sp>
      <p:sp>
        <p:nvSpPr>
          <p:cNvPr id="58368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CDC6AC4-F36F-734D-928A-C5BE29089D20}" type="slidenum">
              <a:rPr lang="en-US" sz="1200"/>
              <a:pPr/>
              <a:t>39</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Slide Image Placeholder 1"/>
          <p:cNvSpPr>
            <a:spLocks noGrp="1" noRot="1" noChangeAspect="1" noTextEdit="1"/>
          </p:cNvSpPr>
          <p:nvPr>
            <p:ph type="sldImg"/>
          </p:nvPr>
        </p:nvSpPr>
        <p:spPr>
          <a:ln/>
        </p:spPr>
      </p:sp>
      <p:sp>
        <p:nvSpPr>
          <p:cNvPr id="584707"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8470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39CF9E-F2BE-7548-8A17-A724F91E5BE7}" type="slidenum">
              <a:rPr lang="en-US" sz="1200"/>
              <a:pPr/>
              <a:t>40</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Slide Image Placeholder 1"/>
          <p:cNvSpPr>
            <a:spLocks noGrp="1" noRot="1" noChangeAspect="1" noTextEdit="1"/>
          </p:cNvSpPr>
          <p:nvPr>
            <p:ph type="sldImg"/>
          </p:nvPr>
        </p:nvSpPr>
        <p:spPr>
          <a:ln/>
        </p:spPr>
      </p:sp>
      <p:sp>
        <p:nvSpPr>
          <p:cNvPr id="585731"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8573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071EEA-F011-9E40-A3B2-982FF2127CE7}" type="slidenum">
              <a:rPr lang="en-US" sz="1200"/>
              <a:pPr/>
              <a:t>41</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Slide Image Placeholder 1"/>
          <p:cNvSpPr>
            <a:spLocks noGrp="1" noRot="1" noChangeAspect="1" noTextEdit="1"/>
          </p:cNvSpPr>
          <p:nvPr>
            <p:ph type="sldImg"/>
          </p:nvPr>
        </p:nvSpPr>
        <p:spPr>
          <a:ln/>
        </p:spPr>
      </p:sp>
      <p:sp>
        <p:nvSpPr>
          <p:cNvPr id="586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rPr>
              <a:t>Recommendations – SC Rules?</a:t>
            </a:r>
          </a:p>
        </p:txBody>
      </p:sp>
      <p:sp>
        <p:nvSpPr>
          <p:cNvPr id="58675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728F84-F78C-EA4D-A9EF-6B4F7932EA99}" type="slidenum">
              <a:rPr lang="en-US" sz="1200"/>
              <a:pPr/>
              <a:t>42</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Slide Image Placeholder 1"/>
          <p:cNvSpPr>
            <a:spLocks noGrp="1" noRot="1" noChangeAspect="1" noTextEdit="1"/>
          </p:cNvSpPr>
          <p:nvPr>
            <p:ph type="sldImg"/>
          </p:nvPr>
        </p:nvSpPr>
        <p:spPr>
          <a:ln/>
        </p:spPr>
      </p:sp>
      <p:sp>
        <p:nvSpPr>
          <p:cNvPr id="587779"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8778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203192-8848-4242-893F-1F9116F98F87}" type="slidenum">
              <a:rPr lang="en-US" sz="1200"/>
              <a:pPr/>
              <a:t>43</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Slide Image Placeholder 1"/>
          <p:cNvSpPr>
            <a:spLocks noGrp="1" noRot="1" noChangeAspect="1" noTextEdit="1"/>
          </p:cNvSpPr>
          <p:nvPr>
            <p:ph type="sldImg"/>
          </p:nvPr>
        </p:nvSpPr>
        <p:spPr>
          <a:ln/>
        </p:spPr>
      </p:sp>
      <p:sp>
        <p:nvSpPr>
          <p:cNvPr id="588803"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8880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F9C72A-2D9D-F94A-878E-658A0D120578}" type="slidenum">
              <a:rPr lang="en-US" sz="1200"/>
              <a:pPr/>
              <a:t>44</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Slide Image Placeholder 1"/>
          <p:cNvSpPr>
            <a:spLocks noGrp="1" noRot="1" noChangeAspect="1" noTextEdit="1"/>
          </p:cNvSpPr>
          <p:nvPr>
            <p:ph type="sldImg"/>
          </p:nvPr>
        </p:nvSpPr>
        <p:spPr>
          <a:ln/>
        </p:spPr>
      </p:sp>
      <p:sp>
        <p:nvSpPr>
          <p:cNvPr id="589827"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8982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A35987-C51F-8C41-87F9-2E18FFFD9B0A}" type="slidenum">
              <a:rPr lang="en-US" sz="1200"/>
              <a:pPr/>
              <a:t>45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Slide Image Placeholder 1"/>
          <p:cNvSpPr>
            <a:spLocks noGrp="1" noRot="1" noChangeAspect="1" noTextEdit="1"/>
          </p:cNvSpPr>
          <p:nvPr>
            <p:ph type="sldImg"/>
          </p:nvPr>
        </p:nvSpPr>
        <p:spPr>
          <a:ln/>
        </p:spPr>
      </p:sp>
      <p:sp>
        <p:nvSpPr>
          <p:cNvPr id="563203"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6320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699EB1-81EA-AF4B-BFE6-9441C8726BAC}" type="slidenum">
              <a:rPr lang="en-US" sz="1200"/>
              <a:pPr/>
              <a:t>12</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Slide Image Placeholder 1"/>
          <p:cNvSpPr>
            <a:spLocks noGrp="1" noRot="1" noChangeAspect="1" noTextEdit="1"/>
          </p:cNvSpPr>
          <p:nvPr>
            <p:ph type="sldImg"/>
          </p:nvPr>
        </p:nvSpPr>
        <p:spPr>
          <a:ln/>
        </p:spPr>
      </p:sp>
      <p:sp>
        <p:nvSpPr>
          <p:cNvPr id="590851"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9085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D3023D-D1A8-CB4F-A883-4BCC0226CC2A}" type="slidenum">
              <a:rPr lang="en-US" sz="1200"/>
              <a:pPr/>
              <a:t>46</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Slide Image Placeholder 1"/>
          <p:cNvSpPr>
            <a:spLocks noGrp="1" noRot="1" noChangeAspect="1" noTextEdit="1"/>
          </p:cNvSpPr>
          <p:nvPr>
            <p:ph type="sldImg"/>
          </p:nvPr>
        </p:nvSpPr>
        <p:spPr>
          <a:ln/>
        </p:spPr>
      </p:sp>
      <p:sp>
        <p:nvSpPr>
          <p:cNvPr id="591875" name="Notes Placeholder 2"/>
          <p:cNvSpPr>
            <a:spLocks noGrp="1"/>
          </p:cNvSpPr>
          <p:nvPr>
            <p:ph type="body" idx="1"/>
          </p:nvPr>
        </p:nvSpPr>
        <p:spPr>
          <a:noFill/>
        </p:spPr>
        <p:txBody>
          <a:bodyPr/>
          <a:lstStyle/>
          <a:p>
            <a:pPr defTabSz="938213"/>
            <a:r>
              <a:rPr lang="en-US" i="1">
                <a:ea typeface="ＭＳ Ｐゴシック" charset="0"/>
              </a:rPr>
              <a:t>Don’t link with those you don’t know.</a:t>
            </a:r>
            <a:r>
              <a:rPr lang="en-US">
                <a:ea typeface="ＭＳ Ｐゴシック" charset="0"/>
              </a:rPr>
              <a:t>   By linking with someone you are saying “I know this person; he or she is in my life,” and you don’t want to be associated with anyone you don’t actually know. </a:t>
            </a:r>
          </a:p>
          <a:p>
            <a:pPr defTabSz="938213"/>
            <a:endParaRPr lang="en-US">
              <a:ea typeface="ＭＳ Ｐゴシック" charset="0"/>
            </a:endParaRPr>
          </a:p>
          <a:p>
            <a:pPr defTabSz="938213"/>
            <a:r>
              <a:rPr lang="en-US">
                <a:ea typeface="ＭＳ Ｐゴシック" charset="0"/>
              </a:rPr>
              <a:t>Talk about Hummingbird, venn diagram, new search algorithm</a:t>
            </a:r>
          </a:p>
          <a:p>
            <a:pPr defTabSz="938213"/>
            <a:endParaRPr lang="en-US">
              <a:ea typeface="ＭＳ Ｐゴシック" charset="0"/>
            </a:endParaRPr>
          </a:p>
          <a:p>
            <a:pPr defTabSz="938213"/>
            <a:r>
              <a:rPr lang="en-US">
                <a:ea typeface="ＭＳ Ｐゴシック" charset="0"/>
              </a:rPr>
              <a:t>Help with Google results- your public profile information will be in Google results, so if you are ever in the media, or representing someone who is in the media, you can be sure the reporter will pick up info from your LinkedIn profile. </a:t>
            </a:r>
          </a:p>
        </p:txBody>
      </p:sp>
      <p:sp>
        <p:nvSpPr>
          <p:cNvPr id="59187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0734DBD-5A28-CA42-810D-48391ED66C6E}" type="slidenum">
              <a:rPr lang="en-US" sz="1200">
                <a:solidFill>
                  <a:srgbClr val="000000"/>
                </a:solidFill>
              </a:rPr>
              <a:pPr/>
              <a:t>48</a:t>
            </a:fld>
            <a:endParaRPr lang="en-US" sz="12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Slide Image Placeholder 1"/>
          <p:cNvSpPr>
            <a:spLocks noGrp="1" noRot="1" noChangeAspect="1" noTextEdit="1"/>
          </p:cNvSpPr>
          <p:nvPr>
            <p:ph type="sldImg"/>
          </p:nvPr>
        </p:nvSpPr>
        <p:spPr>
          <a:ln/>
        </p:spPr>
      </p:sp>
      <p:sp>
        <p:nvSpPr>
          <p:cNvPr id="592899" name="Notes Placeholder 2"/>
          <p:cNvSpPr>
            <a:spLocks noGrp="1"/>
          </p:cNvSpPr>
          <p:nvPr>
            <p:ph type="body" idx="1"/>
          </p:nvPr>
        </p:nvSpPr>
        <p:spPr>
          <a:noFill/>
        </p:spPr>
        <p:txBody>
          <a:bodyPr/>
          <a:lstStyle/>
          <a:p>
            <a:r>
              <a:rPr lang="en-US">
                <a:ea typeface="ＭＳ Ｐゴシック" charset="0"/>
              </a:rPr>
              <a:t>You may synch your email or upload a contacts file to see who you know on LinkedIn.</a:t>
            </a:r>
          </a:p>
          <a:p>
            <a:r>
              <a:rPr lang="en-US">
                <a:ea typeface="ＭＳ Ｐゴシック" charset="0"/>
              </a:rPr>
              <a:t>You can also search individual’s names. </a:t>
            </a:r>
          </a:p>
          <a:p>
            <a:endParaRPr lang="en-US">
              <a:ea typeface="ＭＳ Ｐゴシック" charset="0"/>
            </a:endParaRPr>
          </a:p>
          <a:p>
            <a:r>
              <a:rPr lang="en-US">
                <a:ea typeface="ＭＳ Ｐゴシック" charset="0"/>
              </a:rPr>
              <a:t>Laura can tell about the Lost Banker’s initiative</a:t>
            </a:r>
          </a:p>
        </p:txBody>
      </p:sp>
      <p:sp>
        <p:nvSpPr>
          <p:cNvPr id="59290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5663D1-4FA2-C543-B84A-CF32E0500716}" type="slidenum">
              <a:rPr lang="en-US" sz="1200">
                <a:solidFill>
                  <a:srgbClr val="000000"/>
                </a:solidFill>
              </a:rPr>
              <a:pPr/>
              <a:t>49</a:t>
            </a:fld>
            <a:endParaRPr lang="en-US"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93923" name="Notes Placeholder 2"/>
          <p:cNvSpPr>
            <a:spLocks noGrp="1"/>
          </p:cNvSpPr>
          <p:nvPr>
            <p:ph type="body" idx="1"/>
          </p:nvPr>
        </p:nvSpPr>
        <p:spPr>
          <a:noFill/>
        </p:spPr>
        <p:txBody>
          <a:bodyPr/>
          <a:lstStyle/>
          <a:p>
            <a:r>
              <a:rPr lang="en-US">
                <a:ea typeface="ＭＳ Ｐゴシック" charset="0"/>
              </a:rPr>
              <a:t>We are judged by the company we keep, and so it is with LinkedIn groups.  Just like the people we link with imply trust and credibility, the groups we join and show on our profile lead people to make assumptions about us. </a:t>
            </a:r>
          </a:p>
          <a:p>
            <a:endParaRPr lang="en-US">
              <a:ea typeface="ＭＳ Ｐゴシック" charset="0"/>
            </a:endParaRPr>
          </a:p>
          <a:p>
            <a:r>
              <a:rPr lang="en-US">
                <a:ea typeface="ＭＳ Ｐゴシック" charset="0"/>
              </a:rPr>
              <a:t>Join groups that are important to your clients. </a:t>
            </a:r>
          </a:p>
          <a:p>
            <a:endParaRPr lang="en-US">
              <a:ea typeface="ＭＳ Ｐゴシック" charset="0"/>
            </a:endParaRPr>
          </a:p>
        </p:txBody>
      </p:sp>
      <p:sp>
        <p:nvSpPr>
          <p:cNvPr id="59392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7D5BFA-9ADF-354D-8AC4-3B5720E984DE}" type="slidenum">
              <a:rPr lang="en-US" sz="1200"/>
              <a:pPr/>
              <a:t>50</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Slide Image Placeholder 1"/>
          <p:cNvSpPr>
            <a:spLocks noGrp="1" noRot="1" noChangeAspect="1" noTextEdit="1"/>
          </p:cNvSpPr>
          <p:nvPr>
            <p:ph type="sldImg"/>
          </p:nvPr>
        </p:nvSpPr>
        <p:spPr>
          <a:ln/>
        </p:spPr>
      </p:sp>
      <p:sp>
        <p:nvSpPr>
          <p:cNvPr id="594947"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9494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0F2963E-549C-2841-B790-609C4C67B9F0}" type="slidenum">
              <a:rPr lang="en-US" sz="1200"/>
              <a:pPr/>
              <a:t>54</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Slide Image Placeholder 1"/>
          <p:cNvSpPr>
            <a:spLocks noGrp="1" noRot="1" noChangeAspect="1" noTextEdit="1"/>
          </p:cNvSpPr>
          <p:nvPr>
            <p:ph type="sldImg"/>
          </p:nvPr>
        </p:nvSpPr>
        <p:spPr>
          <a:ln/>
        </p:spPr>
      </p:sp>
      <p:sp>
        <p:nvSpPr>
          <p:cNvPr id="595971"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9597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A40392-716E-BB4E-960E-288F074AF83E}" type="slidenum">
              <a:rPr lang="en-US" sz="1200"/>
              <a:pPr/>
              <a:t>55</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Slide Image Placeholder 1"/>
          <p:cNvSpPr>
            <a:spLocks noGrp="1" noRot="1" noChangeAspect="1" noTextEdit="1"/>
          </p:cNvSpPr>
          <p:nvPr>
            <p:ph type="sldImg"/>
          </p:nvPr>
        </p:nvSpPr>
        <p:spPr>
          <a:ln/>
        </p:spPr>
      </p:sp>
      <p:sp>
        <p:nvSpPr>
          <p:cNvPr id="596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rPr>
              <a:t>Transparency is key in building and maintaining a strong reputation and strong relationships, so I recommend:</a:t>
            </a:r>
          </a:p>
        </p:txBody>
      </p:sp>
      <p:sp>
        <p:nvSpPr>
          <p:cNvPr id="59699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D625EA-6D3D-3640-A111-786498E6F575}" type="slidenum">
              <a:rPr lang="en-US" sz="1200"/>
              <a:pPr/>
              <a:t>56</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Slide Image Placeholder 1"/>
          <p:cNvSpPr>
            <a:spLocks noGrp="1" noRot="1" noChangeAspect="1" noTextEdit="1"/>
          </p:cNvSpPr>
          <p:nvPr>
            <p:ph type="sldImg"/>
          </p:nvPr>
        </p:nvSpPr>
        <p:spPr>
          <a:ln/>
        </p:spPr>
      </p:sp>
      <p:sp>
        <p:nvSpPr>
          <p:cNvPr id="598019"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9802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DB97737-F128-8E46-ABA7-E071648267B8}" type="slidenum">
              <a:rPr lang="en-US" sz="1200"/>
              <a:pPr/>
              <a:t>57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Slide Image Placeholder 1"/>
          <p:cNvSpPr>
            <a:spLocks noGrp="1" noRot="1" noChangeAspect="1" noTextEdit="1"/>
          </p:cNvSpPr>
          <p:nvPr>
            <p:ph type="sldImg"/>
          </p:nvPr>
        </p:nvSpPr>
        <p:spPr>
          <a:ln/>
        </p:spPr>
      </p:sp>
      <p:sp>
        <p:nvSpPr>
          <p:cNvPr id="599043"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9904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9035B65-F8EB-0F4A-996F-AFCD67DED2A5}" type="slidenum">
              <a:rPr lang="en-US" sz="1200"/>
              <a:pPr/>
              <a:t>58</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Slide Image Placeholder 1"/>
          <p:cNvSpPr>
            <a:spLocks noGrp="1" noRot="1" noChangeAspect="1" noTextEdit="1"/>
          </p:cNvSpPr>
          <p:nvPr>
            <p:ph type="sldImg"/>
          </p:nvPr>
        </p:nvSpPr>
        <p:spPr>
          <a:ln/>
        </p:spPr>
      </p:sp>
      <p:sp>
        <p:nvSpPr>
          <p:cNvPr id="600067"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60006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440A2F-FB7D-B848-A0AC-8E002691DC60}" type="slidenum">
              <a:rPr lang="en-US" sz="1200"/>
              <a:pPr/>
              <a:t>59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64227"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6422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CA2453-A5C3-8341-A02E-087C4E9CE7B6}" type="slidenum">
              <a:rPr lang="en-US" sz="1200"/>
              <a:pPr/>
              <a:t>16</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Slide Image Placeholder 1"/>
          <p:cNvSpPr>
            <a:spLocks noGrp="1" noRot="1" noChangeAspect="1" noTextEdit="1"/>
          </p:cNvSpPr>
          <p:nvPr>
            <p:ph type="sldImg"/>
          </p:nvPr>
        </p:nvSpPr>
        <p:spPr>
          <a:ln/>
        </p:spPr>
      </p:sp>
      <p:sp>
        <p:nvSpPr>
          <p:cNvPr id="601091"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6010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2B0611-01B1-D44C-B542-CA388DE6E20B}" type="slidenum">
              <a:rPr lang="en-US" sz="1200"/>
              <a:pPr/>
              <a:t>63</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Slide Image Placeholder 1"/>
          <p:cNvSpPr>
            <a:spLocks noGrp="1" noRot="1" noChangeAspect="1" noTextEdit="1"/>
          </p:cNvSpPr>
          <p:nvPr>
            <p:ph type="sldImg"/>
          </p:nvPr>
        </p:nvSpPr>
        <p:spPr>
          <a:ln/>
        </p:spPr>
      </p:sp>
      <p:sp>
        <p:nvSpPr>
          <p:cNvPr id="602115"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60211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157F41-0C96-3947-A375-EC1BFCD8C819}" type="slidenum">
              <a:rPr lang="en-US" sz="1200"/>
              <a:pPr/>
              <a:t>64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Slide Image Placeholder 1"/>
          <p:cNvSpPr>
            <a:spLocks noGrp="1" noRot="1" noChangeAspect="1" noTextEdit="1"/>
          </p:cNvSpPr>
          <p:nvPr>
            <p:ph type="sldImg"/>
          </p:nvPr>
        </p:nvSpPr>
        <p:spPr>
          <a:ln/>
        </p:spPr>
      </p:sp>
      <p:sp>
        <p:nvSpPr>
          <p:cNvPr id="565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rPr>
              <a:t>This is a snapshot of the social media landscape. Today I’m only encouraging you to consider two platforms – LinkedIn and Twitter. </a:t>
            </a:r>
          </a:p>
        </p:txBody>
      </p:sp>
      <p:sp>
        <p:nvSpPr>
          <p:cNvPr id="56525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3FE8E5-0455-8946-BFD9-1FD183D66AF4}" type="slidenum">
              <a:rPr lang="en-US" sz="1200"/>
              <a:pPr/>
              <a:t>17</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Slide Image Placeholder 1"/>
          <p:cNvSpPr>
            <a:spLocks noGrp="1" noRot="1" noChangeAspect="1" noTextEdit="1"/>
          </p:cNvSpPr>
          <p:nvPr>
            <p:ph type="sldImg"/>
          </p:nvPr>
        </p:nvSpPr>
        <p:spPr>
          <a:ln/>
        </p:spPr>
      </p:sp>
      <p:sp>
        <p:nvSpPr>
          <p:cNvPr id="566275" name="Notes Placeholder 2"/>
          <p:cNvSpPr>
            <a:spLocks noGrp="1"/>
          </p:cNvSpPr>
          <p:nvPr>
            <p:ph type="body" idx="1"/>
          </p:nvPr>
        </p:nvSpPr>
        <p:spPr>
          <a:noFill/>
        </p:spPr>
        <p:txBody>
          <a:bodyPr/>
          <a:lstStyle/>
          <a:p>
            <a:r>
              <a:rPr lang="en-US">
                <a:ea typeface="ＭＳ Ｐゴシック" charset="0"/>
              </a:rPr>
              <a:t>LinkedIn is The Professional Social Network, and it’s “hot”</a:t>
            </a:r>
          </a:p>
          <a:p>
            <a:r>
              <a:rPr lang="en-US">
                <a:ea typeface="ＭＳ Ｐゴシック" charset="0"/>
              </a:rPr>
              <a:t>http://expandedramblings.com/index.php/by-the-numbers-a-few-important-linkedin-stats/</a:t>
            </a:r>
          </a:p>
          <a:p>
            <a:r>
              <a:rPr lang="en-US">
                <a:ea typeface="ＭＳ Ｐゴシック" charset="0"/>
              </a:rPr>
              <a:t> There are 2 new users of LinkedIn each second</a:t>
            </a:r>
          </a:p>
          <a:p>
            <a:r>
              <a:rPr lang="en-US">
                <a:ea typeface="ＭＳ Ｐゴシック" charset="0"/>
              </a:rPr>
              <a:t>300 Million  Users as of 5/1/14</a:t>
            </a:r>
          </a:p>
          <a:p>
            <a:r>
              <a:rPr lang="en-US">
                <a:ea typeface="ＭＳ Ｐゴシック" charset="0"/>
              </a:rPr>
              <a:t>100 Million LinkedIn users in the US</a:t>
            </a:r>
          </a:p>
          <a:p>
            <a:r>
              <a:rPr lang="en-US">
                <a:ea typeface="ＭＳ Ｐゴシック" charset="0"/>
              </a:rPr>
              <a:t>Percentage of LinkedIn visits from a mobile device 41%</a:t>
            </a:r>
          </a:p>
          <a:p>
            <a:r>
              <a:rPr lang="en-US">
                <a:ea typeface="ＭＳ Ｐゴシック" charset="0"/>
              </a:rPr>
              <a:t>Conversations per minute occurring in LinkedIn Groups: 200</a:t>
            </a:r>
          </a:p>
          <a:p>
            <a:r>
              <a:rPr lang="en-US">
                <a:ea typeface="ＭＳ Ｐゴシック" charset="0"/>
              </a:rPr>
              <a:t>8,000 new groups per week</a:t>
            </a:r>
          </a:p>
          <a:p>
            <a:r>
              <a:rPr lang="en-US">
                <a:ea typeface="ＭＳ Ｐゴシック" charset="0"/>
              </a:rPr>
              <a:t>Average time a user spends on LinkedIn monthly 17 minutes</a:t>
            </a:r>
          </a:p>
          <a:p>
            <a:endParaRPr lang="en-US">
              <a:ea typeface="ＭＳ Ｐゴシック" charset="0"/>
            </a:endParaRPr>
          </a:p>
          <a:p>
            <a:r>
              <a:rPr lang="en-US">
                <a:ea typeface="ＭＳ Ｐゴシック" charset="0"/>
              </a:rPr>
              <a:t>% of LI users who check it daily – 40% as of 7/2013</a:t>
            </a:r>
          </a:p>
          <a:p>
            <a:r>
              <a:rPr lang="en-US">
                <a:ea typeface="ＭＳ Ｐゴシック" charset="0"/>
              </a:rPr>
              <a:t>And of particular interest to attorneys:</a:t>
            </a:r>
          </a:p>
          <a:p>
            <a:endParaRPr lang="en-US">
              <a:ea typeface="ＭＳ Ｐゴシック" charset="0"/>
            </a:endParaRPr>
          </a:p>
          <a:p>
            <a:endParaRPr lang="en-US">
              <a:ea typeface="ＭＳ Ｐゴシック" charset="0"/>
            </a:endParaRPr>
          </a:p>
          <a:p>
            <a:endParaRPr lang="en-US">
              <a:ea typeface="ＭＳ Ｐゴシック" charset="0"/>
            </a:endParaRPr>
          </a:p>
          <a:p>
            <a:endParaRPr lang="en-US">
              <a:ea typeface="ＭＳ Ｐゴシック" charset="0"/>
            </a:endParaRPr>
          </a:p>
          <a:p>
            <a:endParaRPr lang="en-US">
              <a:ea typeface="ＭＳ Ｐゴシック" charset="0"/>
            </a:endParaRPr>
          </a:p>
          <a:p>
            <a:endParaRPr lang="en-US">
              <a:ea typeface="ＭＳ Ｐゴシック" charset="0"/>
            </a:endParaRPr>
          </a:p>
          <a:p>
            <a:endParaRPr lang="en-US">
              <a:ea typeface="ＭＳ Ｐゴシック" charset="0"/>
            </a:endParaRPr>
          </a:p>
        </p:txBody>
      </p:sp>
      <p:sp>
        <p:nvSpPr>
          <p:cNvPr id="56627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8759D2-3CA3-D744-B41A-D9DC0C38CD25}" type="slidenum">
              <a:rPr lang="en-US" sz="1200">
                <a:solidFill>
                  <a:srgbClr val="000000"/>
                </a:solidFill>
              </a:rPr>
              <a:pPr/>
              <a:t>19</a:t>
            </a:fld>
            <a:endParaRPr 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Slide Image Placeholder 1"/>
          <p:cNvSpPr>
            <a:spLocks noGrp="1" noRot="1" noChangeAspect="1" noTextEdit="1"/>
          </p:cNvSpPr>
          <p:nvPr>
            <p:ph type="sldImg"/>
          </p:nvPr>
        </p:nvSpPr>
        <p:spPr>
          <a:ln/>
        </p:spPr>
      </p:sp>
      <p:sp>
        <p:nvSpPr>
          <p:cNvPr id="567299"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6730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7B4565-67A7-084D-8BF0-8A0A2CE32D60}" type="slidenum">
              <a:rPr lang="en-US" sz="1200"/>
              <a:pPr/>
              <a:t>20</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Slide Image Placeholder 1"/>
          <p:cNvSpPr>
            <a:spLocks noGrp="1" noRot="1" noChangeAspect="1" noTextEdit="1"/>
          </p:cNvSpPr>
          <p:nvPr>
            <p:ph type="sldImg"/>
          </p:nvPr>
        </p:nvSpPr>
        <p:spPr>
          <a:ln/>
        </p:spPr>
      </p:sp>
      <p:sp>
        <p:nvSpPr>
          <p:cNvPr id="568323"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6832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1C2D4A-04EA-4842-8DEE-BEFADDC89FDE}" type="slidenum">
              <a:rPr lang="en-US" sz="1200"/>
              <a:pPr/>
              <a:t>22</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Slide Image Placeholder 1"/>
          <p:cNvSpPr>
            <a:spLocks noGrp="1" noRot="1" noChangeAspect="1" noTextEdit="1"/>
          </p:cNvSpPr>
          <p:nvPr>
            <p:ph type="sldImg"/>
          </p:nvPr>
        </p:nvSpPr>
        <p:spPr>
          <a:ln/>
        </p:spPr>
      </p:sp>
      <p:sp>
        <p:nvSpPr>
          <p:cNvPr id="569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rPr>
              <a:t>Narrative – human nature and storytelling</a:t>
            </a:r>
          </a:p>
        </p:txBody>
      </p:sp>
      <p:sp>
        <p:nvSpPr>
          <p:cNvPr id="56934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F8ECEA-FF36-3E4A-88D8-8625B0E17A83}" type="slidenum">
              <a:rPr lang="en-US" sz="1200"/>
              <a:pPr/>
              <a:t>23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jpe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jpe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jpe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e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jpe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jpe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jpe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jpe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0.jpe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jpe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jpe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5.jpe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jpe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8.jpe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9.jpe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0.jpe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1.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2.jpe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3.jpe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5.jpe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6.jpe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7.jpe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jpe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jpe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e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jpe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jpe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jpe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jpe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jpe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jpe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jpe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jpe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jpe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3.jpe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jpe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7.jpe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8.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9.jpe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0.jpe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1.jpe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2.jpe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3.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4.jpe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5.jpe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7.jpe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jpe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jpe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jpe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jpe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jpe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jpe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jpe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jpe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jpe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jpe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jpe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2.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jpe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jpe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jpe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6.jpe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7.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9.jpeg"/></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0.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1.jpeg"/></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2.jpeg"/></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3.jpe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4.jpeg"/></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6.jpeg"/></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7.jpeg"/></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jpe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jpeg"/></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jpeg"/></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jpe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jpeg"/></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1.jpe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jpe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jpe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jpeg"/></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jpeg"/></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8.jpeg"/></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jpeg"/></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0.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2.jpeg"/></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3.jpeg"/></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4.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jpeg"/></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6.jpeg"/></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7.jpeg"/></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8.jpeg"/></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9.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0.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1.jpeg"/></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2.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3.jpeg"/></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4.jpeg"/></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5.jpeg"/></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6.jpeg"/></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7.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jpe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jpeg"/></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jpeg"/></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jpe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jpeg"/></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jpeg"/></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jpeg"/></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jpeg"/></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jpeg"/></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6.jpeg"/></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7.jpeg"/></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8.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9.jpeg"/></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0.jpeg"/></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1.jpeg"/></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3.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4.jpeg"/></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5.jpeg"/></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6.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7.jpeg"/></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8.jpeg"/></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9.jpeg"/></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0.jpeg"/></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1.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2.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3.jpeg"/></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4.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5.jpeg"/></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6.jpeg"/></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7.jpeg"/></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jpeg"/></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jpeg"/></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jpeg"/></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jpeg"/></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jpeg"/></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9.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0.jpeg"/></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1.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2.jpeg"/></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3.jpeg"/></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5.jpeg"/></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6.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7.jpeg"/></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8.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9.jpeg"/></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0.jpeg"/></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1.jpeg"/></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2.jpeg"/></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3.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6.jpeg"/></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7.jpeg"/></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8.jpeg"/></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9.jpeg"/></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0.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1.jpeg"/></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2.jpeg"/></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3.jpeg"/></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4.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5.jpeg"/></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6.jpeg"/></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7.jpeg"/></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jpeg"/></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jpeg"/></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jpeg"/></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6.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jpeg"/></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jpeg"/></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9.jpeg"/></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1.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2.jpeg"/></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3.jpeg"/></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4.jpeg"/></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5.jpeg"/></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6.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7.jpeg"/></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8.jpeg"/></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9.jpeg"/></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0.jpeg"/></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1.jpeg"/></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2.jpeg"/></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3.jpeg"/></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4.jpeg"/></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5.jpeg"/></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6.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7.jpeg"/></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8.jpeg"/></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9.jpeg"/></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0.jpeg"/></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1.jpeg"/></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2.jpeg"/></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3.jpeg"/></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4.jpeg"/></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5.jpeg"/></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6.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e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7.jpeg"/></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jpeg"/></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4.jpeg"/></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5.jpeg"/></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6.jpeg"/></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7.jpeg"/></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8.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9.jpeg"/></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0.jpeg"/></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1.jpeg"/></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2.jpeg"/></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3.jpeg"/></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4.jpeg"/></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5.jpeg"/></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6.jpeg"/></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7.jpeg"/></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8.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e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9.jpeg"/></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0.jpeg"/></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1.jpeg"/></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2.jpeg"/></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3.jpeg"/></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4.jpeg"/></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5.jpeg"/></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6.jpeg"/></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7.jpeg"/></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8.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e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9.jpeg"/></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0.jpeg"/></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1.jpeg"/></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2.jpeg"/></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3.jpeg"/></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4.jpeg"/></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5.jpeg"/></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6.jpeg"/></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7.jpeg"/></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eg"/></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jpeg"/></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4.jpeg"/></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5.jpeg"/></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6.jpeg"/></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7.jpeg"/></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8.jpeg"/></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9.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e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0.jpeg"/></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1.jpeg"/></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2.jpeg"/></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3.jpeg"/></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4.jpeg"/></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5.jpeg"/></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6.jpeg"/></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7.jpeg"/></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8.jpeg"/></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9.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eg"/></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0.jpeg"/></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1.jpeg"/></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2.jpeg"/></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3.jpeg"/></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4.jpeg"/></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5.jpeg"/></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6.jpeg"/></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7.jpeg"/></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8.jpeg"/></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9.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eg"/></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0.jpeg"/></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1.jpeg"/></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2.jpeg"/></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3.jpeg"/></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4.jpeg"/></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5.jpeg"/></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6.jpeg"/></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7.jpeg"/></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e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jpeg"/></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4.jpeg"/></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5.jpeg"/></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6.jpeg"/></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7.jpeg"/></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8.jpeg"/></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9.jpeg"/></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0.jpeg"/></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1.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jpeg"/></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2.jpeg"/></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3.jpeg"/></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4.jpeg"/></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5.jpeg"/></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6.jpeg"/></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7.jpeg"/></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8.jpeg"/></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9.jpeg"/></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0.jpeg"/></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1.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jpeg"/></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2.jpeg"/></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3.jpeg"/></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4.jpeg"/></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5.jpeg"/></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6.jpeg"/></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7.jpeg"/></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8.jpeg"/></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9.jpeg"/></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0.jpeg"/></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1.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8.jpeg"/></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2.jpeg"/></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3.jpeg"/></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4.jpeg"/></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5.jpeg"/></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6.jpeg"/></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7.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9.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0.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1.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4.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6.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7.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3.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5.jpe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8.jpe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9.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0.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1.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3.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5.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6.jpe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7.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5E0279-5665-7043-AD4B-6B93800B8F09}" type="slidenum">
              <a:rPr lang="en-US"/>
              <a:pPr/>
              <a:t>‹#›</a:t>
            </a:fld>
            <a:endParaRPr lang="en-US"/>
          </a:p>
        </p:txBody>
      </p:sp>
    </p:spTree>
    <p:extLst>
      <p:ext uri="{BB962C8B-B14F-4D97-AF65-F5344CB8AC3E}">
        <p14:creationId xmlns:p14="http://schemas.microsoft.com/office/powerpoint/2010/main" val="214429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7988A01-D041-4241-8A59-8B70398026AB}" type="slidenum">
              <a:rPr lang="en-US"/>
              <a:pPr/>
              <a:t>‹#›</a:t>
            </a:fld>
            <a:endParaRPr lang="en-US"/>
          </a:p>
        </p:txBody>
      </p:sp>
    </p:spTree>
    <p:extLst>
      <p:ext uri="{BB962C8B-B14F-4D97-AF65-F5344CB8AC3E}">
        <p14:creationId xmlns:p14="http://schemas.microsoft.com/office/powerpoint/2010/main" val="14259902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Gas Pum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9183668-254E-1349-8FB5-8BA43FD81D96}" type="slidenum">
              <a:rPr lang="en-US"/>
              <a:pPr/>
              <a:t>‹#›</a:t>
            </a:fld>
            <a:endParaRPr lang="en-US"/>
          </a:p>
        </p:txBody>
      </p:sp>
    </p:spTree>
    <p:extLst>
      <p:ext uri="{BB962C8B-B14F-4D97-AF65-F5344CB8AC3E}">
        <p14:creationId xmlns:p14="http://schemas.microsoft.com/office/powerpoint/2010/main" val="18679192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Woven Baske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D973DEC-F28B-2841-AA8E-458306B0D954}" type="slidenum">
              <a:rPr lang="en-US"/>
              <a:pPr/>
              <a:t>‹#›</a:t>
            </a:fld>
            <a:endParaRPr lang="en-US"/>
          </a:p>
        </p:txBody>
      </p:sp>
    </p:spTree>
    <p:extLst>
      <p:ext uri="{BB962C8B-B14F-4D97-AF65-F5344CB8AC3E}">
        <p14:creationId xmlns:p14="http://schemas.microsoft.com/office/powerpoint/2010/main" val="2561007729"/>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Newspaper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53D50BB-C2F9-D840-8CD7-56A2539CD5E3}" type="slidenum">
              <a:rPr lang="en-US"/>
              <a:pPr/>
              <a:t>‹#›</a:t>
            </a:fld>
            <a:endParaRPr lang="en-US"/>
          </a:p>
        </p:txBody>
      </p:sp>
    </p:spTree>
    <p:extLst>
      <p:ext uri="{BB962C8B-B14F-4D97-AF65-F5344CB8AC3E}">
        <p14:creationId xmlns:p14="http://schemas.microsoft.com/office/powerpoint/2010/main" val="1730803666"/>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Newspaper 2">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AF343BE-7B6B-D34E-9358-95B1CEE11378}" type="slidenum">
              <a:rPr lang="en-US"/>
              <a:pPr/>
              <a:t>‹#›</a:t>
            </a:fld>
            <a:endParaRPr lang="en-US"/>
          </a:p>
        </p:txBody>
      </p:sp>
    </p:spTree>
    <p:extLst>
      <p:ext uri="{BB962C8B-B14F-4D97-AF65-F5344CB8AC3E}">
        <p14:creationId xmlns:p14="http://schemas.microsoft.com/office/powerpoint/2010/main" val="498817500"/>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FF4F2F7-67C8-6D4F-9944-6E2359476998}" type="slidenum">
              <a:rPr lang="en-US"/>
              <a:pPr/>
              <a:t>‹#›</a:t>
            </a:fld>
            <a:endParaRPr lang="en-US"/>
          </a:p>
        </p:txBody>
      </p:sp>
    </p:spTree>
    <p:extLst>
      <p:ext uri="{BB962C8B-B14F-4D97-AF65-F5344CB8AC3E}">
        <p14:creationId xmlns:p14="http://schemas.microsoft.com/office/powerpoint/2010/main" val="3216611425"/>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hampangne Congr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3750" y="998538"/>
            <a:ext cx="20177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25295BC-A590-2F47-A87B-039D740A3855}" type="slidenum">
              <a:rPr lang="en-US"/>
              <a:pPr/>
              <a:t>‹#›</a:t>
            </a:fld>
            <a:endParaRPr lang="en-US"/>
          </a:p>
        </p:txBody>
      </p:sp>
    </p:spTree>
    <p:extLst>
      <p:ext uri="{BB962C8B-B14F-4D97-AF65-F5344CB8AC3E}">
        <p14:creationId xmlns:p14="http://schemas.microsoft.com/office/powerpoint/2010/main" val="1182684085"/>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oudspeak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2A917E0-4C53-DC49-97E7-D6808222922D}" type="slidenum">
              <a:rPr lang="en-US"/>
              <a:pPr/>
              <a:t>‹#›</a:t>
            </a:fld>
            <a:endParaRPr lang="en-US"/>
          </a:p>
        </p:txBody>
      </p:sp>
    </p:spTree>
    <p:extLst>
      <p:ext uri="{BB962C8B-B14F-4D97-AF65-F5344CB8AC3E}">
        <p14:creationId xmlns:p14="http://schemas.microsoft.com/office/powerpoint/2010/main" val="3288924506"/>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re Track on San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8EBDC40-5ABB-F24E-B800-FD8A50BBEC2D}" type="slidenum">
              <a:rPr lang="en-US"/>
              <a:pPr/>
              <a:t>‹#›</a:t>
            </a:fld>
            <a:endParaRPr lang="en-US"/>
          </a:p>
        </p:txBody>
      </p:sp>
    </p:spTree>
    <p:extLst>
      <p:ext uri="{BB962C8B-B14F-4D97-AF65-F5344CB8AC3E}">
        <p14:creationId xmlns:p14="http://schemas.microsoft.com/office/powerpoint/2010/main" val="3034472468"/>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Match on Black">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9E2D09B-9A31-E64F-BBE7-1A0CD13908AB}" type="slidenum">
              <a:rPr lang="en-US"/>
              <a:pPr/>
              <a:t>‹#›</a:t>
            </a:fld>
            <a:endParaRPr lang="en-US"/>
          </a:p>
        </p:txBody>
      </p:sp>
    </p:spTree>
    <p:extLst>
      <p:ext uri="{BB962C8B-B14F-4D97-AF65-F5344CB8AC3E}">
        <p14:creationId xmlns:p14="http://schemas.microsoft.com/office/powerpoint/2010/main" val="220289146"/>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agazin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D37B6D1-17B7-3B45-8D2F-39FD775AD67A}" type="slidenum">
              <a:rPr lang="en-US"/>
              <a:pPr/>
              <a:t>‹#›</a:t>
            </a:fld>
            <a:endParaRPr lang="en-US"/>
          </a:p>
        </p:txBody>
      </p:sp>
    </p:spTree>
    <p:extLst>
      <p:ext uri="{BB962C8B-B14F-4D97-AF65-F5344CB8AC3E}">
        <p14:creationId xmlns:p14="http://schemas.microsoft.com/office/powerpoint/2010/main" val="1774046960"/>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7D359B-6AC0-AD4F-8567-ACB10A04E235}" type="slidenum">
              <a:rPr lang="en-US"/>
              <a:pPr/>
              <a:t>‹#›</a:t>
            </a:fld>
            <a:endParaRPr lang="en-US"/>
          </a:p>
        </p:txBody>
      </p:sp>
    </p:spTree>
    <p:extLst>
      <p:ext uri="{BB962C8B-B14F-4D97-AF65-F5344CB8AC3E}">
        <p14:creationId xmlns:p14="http://schemas.microsoft.com/office/powerpoint/2010/main" val="5159453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ood Puzzl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1050" y="965200"/>
            <a:ext cx="2030413"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7E771B6-3A7C-4840-ABAD-6E22C69B6BFA}" type="slidenum">
              <a:rPr lang="en-US"/>
              <a:pPr/>
              <a:t>‹#›</a:t>
            </a:fld>
            <a:endParaRPr lang="en-US"/>
          </a:p>
        </p:txBody>
      </p:sp>
    </p:spTree>
    <p:extLst>
      <p:ext uri="{BB962C8B-B14F-4D97-AF65-F5344CB8AC3E}">
        <p14:creationId xmlns:p14="http://schemas.microsoft.com/office/powerpoint/2010/main" val="1295625270"/>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lver Barbel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7C6B168-304B-A04D-8881-6701D861DC72}" type="slidenum">
              <a:rPr lang="en-US"/>
              <a:pPr/>
              <a:t>‹#›</a:t>
            </a:fld>
            <a:endParaRPr lang="en-US"/>
          </a:p>
        </p:txBody>
      </p:sp>
    </p:spTree>
    <p:extLst>
      <p:ext uri="{BB962C8B-B14F-4D97-AF65-F5344CB8AC3E}">
        <p14:creationId xmlns:p14="http://schemas.microsoft.com/office/powerpoint/2010/main" val="2709890998"/>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raffic Con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CD5FCB2-81C5-A44C-97EE-AC30C673A2B0}" type="slidenum">
              <a:rPr lang="en-US"/>
              <a:pPr/>
              <a:t>‹#›</a:t>
            </a:fld>
            <a:endParaRPr lang="en-US"/>
          </a:p>
        </p:txBody>
      </p:sp>
    </p:spTree>
    <p:extLst>
      <p:ext uri="{BB962C8B-B14F-4D97-AF65-F5344CB8AC3E}">
        <p14:creationId xmlns:p14="http://schemas.microsoft.com/office/powerpoint/2010/main" val="2813649091"/>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Globe on Mone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1348503-028C-BD4D-A5C4-FC65DAA69F1B}" type="slidenum">
              <a:rPr lang="en-US"/>
              <a:pPr/>
              <a:t>‹#›</a:t>
            </a:fld>
            <a:endParaRPr lang="en-US"/>
          </a:p>
        </p:txBody>
      </p:sp>
    </p:spTree>
    <p:extLst>
      <p:ext uri="{BB962C8B-B14F-4D97-AF65-F5344CB8AC3E}">
        <p14:creationId xmlns:p14="http://schemas.microsoft.com/office/powerpoint/2010/main" val="2459754037"/>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adline Hourglas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0131B6A-8D4D-6E4B-82C6-29D1A590BFF6}" type="slidenum">
              <a:rPr lang="en-US"/>
              <a:pPr/>
              <a:t>‹#›</a:t>
            </a:fld>
            <a:endParaRPr lang="en-US"/>
          </a:p>
        </p:txBody>
      </p:sp>
    </p:spTree>
    <p:extLst>
      <p:ext uri="{BB962C8B-B14F-4D97-AF65-F5344CB8AC3E}">
        <p14:creationId xmlns:p14="http://schemas.microsoft.com/office/powerpoint/2010/main" val="3928687443"/>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Holding Red Fi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94DEAFA-6003-AB40-94E7-5ED1EFB32155}" type="slidenum">
              <a:rPr lang="en-US"/>
              <a:pPr/>
              <a:t>‹#›</a:t>
            </a:fld>
            <a:endParaRPr lang="en-US"/>
          </a:p>
        </p:txBody>
      </p:sp>
    </p:spTree>
    <p:extLst>
      <p:ext uri="{BB962C8B-B14F-4D97-AF65-F5344CB8AC3E}">
        <p14:creationId xmlns:p14="http://schemas.microsoft.com/office/powerpoint/2010/main" val="3013763166"/>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rchitectural Drawing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5"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6"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A0238E7-B303-2E4A-9B36-901AC88B87D1}" type="slidenum">
              <a:rPr lang="en-US"/>
              <a:pPr/>
              <a:t>‹#›</a:t>
            </a:fld>
            <a:endParaRPr lang="en-US"/>
          </a:p>
        </p:txBody>
      </p:sp>
    </p:spTree>
    <p:extLst>
      <p:ext uri="{BB962C8B-B14F-4D97-AF65-F5344CB8AC3E}">
        <p14:creationId xmlns:p14="http://schemas.microsoft.com/office/powerpoint/2010/main" val="3347197283"/>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enus Flytra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9EDA505-8B7A-C346-8F08-DB8E645601C4}" type="slidenum">
              <a:rPr lang="en-US"/>
              <a:pPr/>
              <a:t>‹#›</a:t>
            </a:fld>
            <a:endParaRPr lang="en-US"/>
          </a:p>
        </p:txBody>
      </p:sp>
    </p:spTree>
    <p:extLst>
      <p:ext uri="{BB962C8B-B14F-4D97-AF65-F5344CB8AC3E}">
        <p14:creationId xmlns:p14="http://schemas.microsoft.com/office/powerpoint/2010/main" val="88697442"/>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A4FDFDD-54EF-7C41-B380-C03B3EB3D156}" type="slidenum">
              <a:rPr lang="en-US"/>
              <a:pPr/>
              <a:t>‹#›</a:t>
            </a:fld>
            <a:endParaRPr lang="en-US"/>
          </a:p>
        </p:txBody>
      </p:sp>
    </p:spTree>
    <p:extLst>
      <p:ext uri="{BB962C8B-B14F-4D97-AF65-F5344CB8AC3E}">
        <p14:creationId xmlns:p14="http://schemas.microsoft.com/office/powerpoint/2010/main" val="916506271"/>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mputer Cab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AD762E5-D9CF-7141-BEFB-41BACA6DD76B}" type="slidenum">
              <a:rPr lang="en-US"/>
              <a:pPr/>
              <a:t>‹#›</a:t>
            </a:fld>
            <a:endParaRPr lang="en-US"/>
          </a:p>
        </p:txBody>
      </p:sp>
    </p:spTree>
    <p:extLst>
      <p:ext uri="{BB962C8B-B14F-4D97-AF65-F5344CB8AC3E}">
        <p14:creationId xmlns:p14="http://schemas.microsoft.com/office/powerpoint/2010/main" val="933121965"/>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ull Quot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4397375"/>
          </a:xfrm>
        </p:spPr>
        <p:txBody>
          <a:bodyPr/>
          <a:lstStyle>
            <a:lvl1pPr marL="0" marR="0" indent="0" algn="l" defTabSz="914400" rtl="0" eaLnBrk="0" fontAlgn="base" latinLnBrk="0" hangingPunct="0">
              <a:lnSpc>
                <a:spcPct val="100000"/>
              </a:lnSpc>
              <a:spcBef>
                <a:spcPct val="0"/>
              </a:spcBef>
              <a:spcAft>
                <a:spcPct val="0"/>
              </a:spcAft>
              <a:tabLst/>
              <a:defRPr sz="3200" b="0" cap="all">
                <a:solidFill>
                  <a:srgbClr val="E66E32"/>
                </a:solidFill>
                <a:latin typeface="Arial" pitchFamily="34" charset="0"/>
                <a:cs typeface="Arial" pitchFamily="34" charset="0"/>
              </a:defRPr>
            </a:lvl1pPr>
          </a:lstStyle>
          <a:p>
            <a:pPr lvl="0"/>
            <a:r>
              <a:rPr lang="en-US" noProof="0" smtClean="0"/>
              <a:t>Click to edit Master title style</a:t>
            </a:r>
            <a:endParaRPr lang="en-US" noProof="0" dirty="0"/>
          </a:p>
        </p:txBody>
      </p:sp>
      <p:sp>
        <p:nvSpPr>
          <p:cNvPr id="3" name="Footer Placeholder 4"/>
          <p:cNvSpPr>
            <a:spLocks noGrp="1"/>
          </p:cNvSpPr>
          <p:nvPr>
            <p:ph type="ftr" sz="quarter" idx="10"/>
          </p:nvPr>
        </p:nvSpPr>
        <p:spPr/>
        <p:txBody>
          <a:bodyPr/>
          <a:lstStyle>
            <a:lvl1pPr>
              <a:defRPr>
                <a:solidFill>
                  <a:srgbClr val="51626F"/>
                </a:solidFill>
              </a:defRPr>
            </a:lvl1pPr>
          </a:lstStyle>
          <a:p>
            <a:pPr>
              <a:defRPr/>
            </a:pPr>
            <a:r>
              <a:rPr lang="en-US"/>
              <a:t>klgates.com</a:t>
            </a:r>
          </a:p>
        </p:txBody>
      </p:sp>
      <p:sp>
        <p:nvSpPr>
          <p:cNvPr id="4" name="Slide Number Placeholder 5"/>
          <p:cNvSpPr>
            <a:spLocks noGrp="1"/>
          </p:cNvSpPr>
          <p:nvPr>
            <p:ph type="sldNum" sz="quarter" idx="11"/>
          </p:nvPr>
        </p:nvSpPr>
        <p:spPr/>
        <p:txBody>
          <a:bodyPr/>
          <a:lstStyle>
            <a:lvl1pPr>
              <a:defRPr>
                <a:solidFill>
                  <a:srgbClr val="51626F"/>
                </a:solidFill>
              </a:defRPr>
            </a:lvl1pPr>
          </a:lstStyle>
          <a:p>
            <a:fld id="{CD31BCF0-DCEA-DA44-87D2-F1F4B0C94C9B}" type="slidenum">
              <a:rPr lang="en-US"/>
              <a:pPr/>
              <a:t>‹#›</a:t>
            </a:fld>
            <a:endParaRPr lang="en-US"/>
          </a:p>
        </p:txBody>
      </p:sp>
      <p:sp>
        <p:nvSpPr>
          <p:cNvPr id="5" name="Date Placeholder 3"/>
          <p:cNvSpPr>
            <a:spLocks noGrp="1"/>
          </p:cNvSpPr>
          <p:nvPr>
            <p:ph type="dt" sz="half" idx="12"/>
          </p:nvPr>
        </p:nvSpPr>
        <p:spPr>
          <a:xfrm>
            <a:off x="228600" y="6629400"/>
            <a:ext cx="2133600" cy="192088"/>
          </a:xfrm>
        </p:spPr>
        <p:txBody>
          <a:bodyPr/>
          <a:lstStyle>
            <a:lvl1pPr>
              <a:defRPr sz="1000">
                <a:solidFill>
                  <a:srgbClr val="51626F"/>
                </a:solidFill>
                <a:ea typeface="ＭＳ Ｐゴシック" charset="0"/>
                <a:cs typeface="Arial" charset="0"/>
              </a:defRPr>
            </a:lvl1pPr>
          </a:lstStyle>
          <a:p>
            <a:fld id="{99B55FBD-ED60-0E4C-BF9D-432EF97B4322}" type="datetime4">
              <a:rPr lang="en-US"/>
              <a:pPr/>
              <a:t>July 9, 2015</a:t>
            </a:fld>
            <a:endParaRPr lang="en-US"/>
          </a:p>
        </p:txBody>
      </p:sp>
    </p:spTree>
    <p:extLst>
      <p:ext uri="{BB962C8B-B14F-4D97-AF65-F5344CB8AC3E}">
        <p14:creationId xmlns:p14="http://schemas.microsoft.com/office/powerpoint/2010/main" val="17090823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teel Pip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34F49EF-40A5-484E-8D10-05FE36E7099F}" type="slidenum">
              <a:rPr lang="en-US"/>
              <a:pPr/>
              <a:t>‹#›</a:t>
            </a:fld>
            <a:endParaRPr lang="en-US"/>
          </a:p>
        </p:txBody>
      </p:sp>
    </p:spTree>
    <p:extLst>
      <p:ext uri="{BB962C8B-B14F-4D97-AF65-F5344CB8AC3E}">
        <p14:creationId xmlns:p14="http://schemas.microsoft.com/office/powerpoint/2010/main" val="2847440226"/>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alculato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6A0316D-5E77-F843-8D85-8EDE0FD5EFF0}" type="slidenum">
              <a:rPr lang="en-US"/>
              <a:pPr/>
              <a:t>‹#›</a:t>
            </a:fld>
            <a:endParaRPr lang="en-US"/>
          </a:p>
        </p:txBody>
      </p:sp>
    </p:spTree>
    <p:extLst>
      <p:ext uri="{BB962C8B-B14F-4D97-AF65-F5344CB8AC3E}">
        <p14:creationId xmlns:p14="http://schemas.microsoft.com/office/powerpoint/2010/main" val="676038254"/>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en Frankl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A6E7342-6C30-504F-9F91-A92996E3C07B}" type="slidenum">
              <a:rPr lang="en-US"/>
              <a:pPr/>
              <a:t>‹#›</a:t>
            </a:fld>
            <a:endParaRPr lang="en-US"/>
          </a:p>
        </p:txBody>
      </p:sp>
    </p:spTree>
    <p:extLst>
      <p:ext uri="{BB962C8B-B14F-4D97-AF65-F5344CB8AC3E}">
        <p14:creationId xmlns:p14="http://schemas.microsoft.com/office/powerpoint/2010/main" val="3055105483"/>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ell Tow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B06DB30-D831-B34D-BF4D-F9DA9960D465}" type="slidenum">
              <a:rPr lang="en-US"/>
              <a:pPr/>
              <a:t>‹#›</a:t>
            </a:fld>
            <a:endParaRPr lang="en-US"/>
          </a:p>
        </p:txBody>
      </p:sp>
    </p:spTree>
    <p:extLst>
      <p:ext uri="{BB962C8B-B14F-4D97-AF65-F5344CB8AC3E}">
        <p14:creationId xmlns:p14="http://schemas.microsoft.com/office/powerpoint/2010/main" val="1488970417"/>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ue Solar Pane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672677A-D695-BB49-95C3-4A7511D873FE}" type="slidenum">
              <a:rPr lang="en-US"/>
              <a:pPr/>
              <a:t>‹#›</a:t>
            </a:fld>
            <a:endParaRPr lang="en-US"/>
          </a:p>
        </p:txBody>
      </p:sp>
    </p:spTree>
    <p:extLst>
      <p:ext uri="{BB962C8B-B14F-4D97-AF65-F5344CB8AC3E}">
        <p14:creationId xmlns:p14="http://schemas.microsoft.com/office/powerpoint/2010/main" val="1107843029"/>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Rx Contain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5E94A83-7BB5-604D-AE58-5DDABF86F174}" type="slidenum">
              <a:rPr lang="en-US"/>
              <a:pPr/>
              <a:t>‹#›</a:t>
            </a:fld>
            <a:endParaRPr lang="en-US"/>
          </a:p>
        </p:txBody>
      </p:sp>
    </p:spTree>
    <p:extLst>
      <p:ext uri="{BB962C8B-B14F-4D97-AF65-F5344CB8AC3E}">
        <p14:creationId xmlns:p14="http://schemas.microsoft.com/office/powerpoint/2010/main" val="2653471114"/>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Golf Ball">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0B015A3-7942-6D4D-8365-03987811C689}" type="slidenum">
              <a:rPr lang="en-US"/>
              <a:pPr/>
              <a:t>‹#›</a:t>
            </a:fld>
            <a:endParaRPr lang="en-US"/>
          </a:p>
        </p:txBody>
      </p:sp>
    </p:spTree>
    <p:extLst>
      <p:ext uri="{BB962C8B-B14F-4D97-AF65-F5344CB8AC3E}">
        <p14:creationId xmlns:p14="http://schemas.microsoft.com/office/powerpoint/2010/main" val="4217592747"/>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rn and Coin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40FA600-1B51-BB4E-B5B7-DD1E0B9E01AB}" type="slidenum">
              <a:rPr lang="en-US"/>
              <a:pPr/>
              <a:t>‹#›</a:t>
            </a:fld>
            <a:endParaRPr lang="en-US"/>
          </a:p>
        </p:txBody>
      </p:sp>
    </p:spTree>
    <p:extLst>
      <p:ext uri="{BB962C8B-B14F-4D97-AF65-F5344CB8AC3E}">
        <p14:creationId xmlns:p14="http://schemas.microsoft.com/office/powerpoint/2010/main" val="2388362831"/>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ue Gray Circuit Boar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8988" y="1017588"/>
            <a:ext cx="2009775"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10CEDC9-3913-BF44-B761-F7BDDE9F9EAB}" type="slidenum">
              <a:rPr lang="en-US"/>
              <a:pPr/>
              <a:t>‹#›</a:t>
            </a:fld>
            <a:endParaRPr lang="en-US"/>
          </a:p>
        </p:txBody>
      </p:sp>
    </p:spTree>
    <p:extLst>
      <p:ext uri="{BB962C8B-B14F-4D97-AF65-F5344CB8AC3E}">
        <p14:creationId xmlns:p14="http://schemas.microsoft.com/office/powerpoint/2010/main" val="1107652243"/>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Rural Americal Stehescop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4F19986-993C-5C49-9E3B-02BD8279707E}" type="slidenum">
              <a:rPr lang="en-US"/>
              <a:pPr/>
              <a:t>‹#›</a:t>
            </a:fld>
            <a:endParaRPr lang="en-US"/>
          </a:p>
        </p:txBody>
      </p:sp>
    </p:spTree>
    <p:extLst>
      <p:ext uri="{BB962C8B-B14F-4D97-AF65-F5344CB8AC3E}">
        <p14:creationId xmlns:p14="http://schemas.microsoft.com/office/powerpoint/2010/main" val="3952511084"/>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4"/>
          <p:cNvSpPr>
            <a:spLocks noGrp="1"/>
          </p:cNvSpPr>
          <p:nvPr>
            <p:ph type="sldNum" sz="quarter" idx="10"/>
          </p:nvPr>
        </p:nvSpPr>
        <p:spPr/>
        <p:txBody>
          <a:bodyPr/>
          <a:lstStyle>
            <a:lvl1pPr>
              <a:defRPr/>
            </a:lvl1pPr>
          </a:lstStyle>
          <a:p>
            <a:fld id="{B8F3EDAD-E988-9D46-87DB-F8C472843EFF}" type="slidenum">
              <a:rPr lang="en-US"/>
              <a:pPr/>
              <a:t>‹#›</a:t>
            </a:fld>
            <a:endParaRPr lang="en-US"/>
          </a:p>
        </p:txBody>
      </p:sp>
    </p:spTree>
    <p:extLst>
      <p:ext uri="{BB962C8B-B14F-4D97-AF65-F5344CB8AC3E}">
        <p14:creationId xmlns:p14="http://schemas.microsoft.com/office/powerpoint/2010/main" val="2885830280"/>
      </p:ext>
    </p:extLst>
  </p:cSld>
  <p:clrMapOvr>
    <a:masterClrMapping/>
  </p:clrMapOvr>
  <p:transition xmlns:p14="http://schemas.microsoft.com/office/powerpoint/2010/main" spd="med"/>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Hospital Sign Blu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2163" y="1017588"/>
            <a:ext cx="201612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0C6B0F4-11F9-404E-A67C-03801D7DB630}" type="slidenum">
              <a:rPr lang="en-US"/>
              <a:pPr/>
              <a:t>‹#›</a:t>
            </a:fld>
            <a:endParaRPr lang="en-US"/>
          </a:p>
        </p:txBody>
      </p:sp>
    </p:spTree>
    <p:extLst>
      <p:ext uri="{BB962C8B-B14F-4D97-AF65-F5344CB8AC3E}">
        <p14:creationId xmlns:p14="http://schemas.microsoft.com/office/powerpoint/2010/main" val="4059608036"/>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Red Tomato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8A22486-5535-9B47-BCC4-A90CF93E50F1}" type="slidenum">
              <a:rPr lang="en-US"/>
              <a:pPr/>
              <a:t>‹#›</a:t>
            </a:fld>
            <a:endParaRPr lang="en-US"/>
          </a:p>
        </p:txBody>
      </p:sp>
    </p:spTree>
    <p:extLst>
      <p:ext uri="{BB962C8B-B14F-4D97-AF65-F5344CB8AC3E}">
        <p14:creationId xmlns:p14="http://schemas.microsoft.com/office/powerpoint/2010/main" val="3850360834"/>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alm Tre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2B12321-0F81-204E-B477-77F5EA7D9B56}" type="slidenum">
              <a:rPr lang="en-US"/>
              <a:pPr/>
              <a:t>‹#›</a:t>
            </a:fld>
            <a:endParaRPr lang="en-US"/>
          </a:p>
        </p:txBody>
      </p:sp>
    </p:spTree>
    <p:extLst>
      <p:ext uri="{BB962C8B-B14F-4D97-AF65-F5344CB8AC3E}">
        <p14:creationId xmlns:p14="http://schemas.microsoft.com/office/powerpoint/2010/main" val="2799240275"/>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Content Placeholder 5"/>
          <p:cNvSpPr>
            <a:spLocks noGrp="1"/>
          </p:cNvSpPr>
          <p:nvPr>
            <p:ph sz="quarter" idx="11"/>
          </p:nvPr>
        </p:nvSpPr>
        <p:spPr>
          <a:xfrm>
            <a:off x="553641" y="1446612"/>
            <a:ext cx="8143875" cy="4500563"/>
          </a:xfrm>
        </p:spPr>
        <p:txBody>
          <a:bodyPr/>
          <a:lstStyle>
            <a:lvl2pPr>
              <a:defRPr sz="1500"/>
            </a:lvl2pPr>
            <a:lvl3pPr>
              <a:defRPr sz="14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2"/>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ACD59C6-4781-BA40-9C53-CA040CD495BC}" type="slidenum">
              <a:rPr lang="en-US"/>
              <a:pPr/>
              <a:t>‹#›</a:t>
            </a:fld>
            <a:endParaRPr lang="en-US"/>
          </a:p>
        </p:txBody>
      </p:sp>
    </p:spTree>
    <p:extLst>
      <p:ext uri="{BB962C8B-B14F-4D97-AF65-F5344CB8AC3E}">
        <p14:creationId xmlns:p14="http://schemas.microsoft.com/office/powerpoint/2010/main" val="2164947062"/>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4648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7" name="Picture Placeholder 9"/>
          <p:cNvSpPr>
            <a:spLocks noGrp="1" noChangeAspect="1"/>
          </p:cNvSpPr>
          <p:nvPr>
            <p:ph type="pic" sz="quarter" idx="12"/>
          </p:nvPr>
        </p:nvSpPr>
        <p:spPr>
          <a:xfrm>
            <a:off x="3446859"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8" name="Picture Placeholder 9"/>
          <p:cNvSpPr>
            <a:spLocks noGrp="1" noChangeAspect="1"/>
          </p:cNvSpPr>
          <p:nvPr>
            <p:ph type="pic" sz="quarter" idx="13"/>
          </p:nvPr>
        </p:nvSpPr>
        <p:spPr>
          <a:xfrm>
            <a:off x="644723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20" name="Text Placeholder 19"/>
          <p:cNvSpPr>
            <a:spLocks noGrp="1"/>
          </p:cNvSpPr>
          <p:nvPr>
            <p:ph type="body" sz="quarter" idx="14"/>
          </p:nvPr>
        </p:nvSpPr>
        <p:spPr>
          <a:xfrm>
            <a:off x="44648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1" name="Text Placeholder 19"/>
          <p:cNvSpPr>
            <a:spLocks noGrp="1"/>
          </p:cNvSpPr>
          <p:nvPr>
            <p:ph type="body" sz="quarter" idx="15"/>
          </p:nvPr>
        </p:nvSpPr>
        <p:spPr>
          <a:xfrm>
            <a:off x="44648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4" name="Text Placeholder 19"/>
          <p:cNvSpPr>
            <a:spLocks noGrp="1"/>
          </p:cNvSpPr>
          <p:nvPr>
            <p:ph type="body" sz="quarter" idx="16"/>
          </p:nvPr>
        </p:nvSpPr>
        <p:spPr>
          <a:xfrm>
            <a:off x="44648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5" name="Text Placeholder 19"/>
          <p:cNvSpPr>
            <a:spLocks noGrp="1"/>
          </p:cNvSpPr>
          <p:nvPr>
            <p:ph type="body" sz="quarter" idx="17"/>
          </p:nvPr>
        </p:nvSpPr>
        <p:spPr>
          <a:xfrm>
            <a:off x="44648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6" name="Text Placeholder 19"/>
          <p:cNvSpPr>
            <a:spLocks noGrp="1"/>
          </p:cNvSpPr>
          <p:nvPr>
            <p:ph type="body" sz="quarter" idx="18"/>
          </p:nvPr>
        </p:nvSpPr>
        <p:spPr>
          <a:xfrm>
            <a:off x="44648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7"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8"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23" name="Text Placeholder 19"/>
          <p:cNvSpPr>
            <a:spLocks noGrp="1"/>
          </p:cNvSpPr>
          <p:nvPr>
            <p:ph type="body" sz="quarter" idx="19"/>
          </p:nvPr>
        </p:nvSpPr>
        <p:spPr>
          <a:xfrm>
            <a:off x="3446859"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9" name="Text Placeholder 19"/>
          <p:cNvSpPr>
            <a:spLocks noGrp="1"/>
          </p:cNvSpPr>
          <p:nvPr>
            <p:ph type="body" sz="quarter" idx="20"/>
          </p:nvPr>
        </p:nvSpPr>
        <p:spPr>
          <a:xfrm>
            <a:off x="3446859"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0" name="Text Placeholder 19"/>
          <p:cNvSpPr>
            <a:spLocks noGrp="1"/>
          </p:cNvSpPr>
          <p:nvPr>
            <p:ph type="body" sz="quarter" idx="21"/>
          </p:nvPr>
        </p:nvSpPr>
        <p:spPr>
          <a:xfrm>
            <a:off x="3446859"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1" name="Text Placeholder 19"/>
          <p:cNvSpPr>
            <a:spLocks noGrp="1"/>
          </p:cNvSpPr>
          <p:nvPr>
            <p:ph type="body" sz="quarter" idx="22"/>
          </p:nvPr>
        </p:nvSpPr>
        <p:spPr>
          <a:xfrm>
            <a:off x="3446859"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2" name="Text Placeholder 19"/>
          <p:cNvSpPr>
            <a:spLocks noGrp="1"/>
          </p:cNvSpPr>
          <p:nvPr>
            <p:ph type="body" sz="quarter" idx="23"/>
          </p:nvPr>
        </p:nvSpPr>
        <p:spPr>
          <a:xfrm>
            <a:off x="3446859"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3" name="Text Placeholder 19"/>
          <p:cNvSpPr>
            <a:spLocks noGrp="1"/>
          </p:cNvSpPr>
          <p:nvPr>
            <p:ph type="body" sz="quarter" idx="24"/>
          </p:nvPr>
        </p:nvSpPr>
        <p:spPr>
          <a:xfrm>
            <a:off x="644723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4" name="Text Placeholder 19"/>
          <p:cNvSpPr>
            <a:spLocks noGrp="1"/>
          </p:cNvSpPr>
          <p:nvPr>
            <p:ph type="body" sz="quarter" idx="25"/>
          </p:nvPr>
        </p:nvSpPr>
        <p:spPr>
          <a:xfrm>
            <a:off x="644723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5" name="Text Placeholder 19"/>
          <p:cNvSpPr>
            <a:spLocks noGrp="1"/>
          </p:cNvSpPr>
          <p:nvPr>
            <p:ph type="body" sz="quarter" idx="26"/>
          </p:nvPr>
        </p:nvSpPr>
        <p:spPr>
          <a:xfrm>
            <a:off x="644723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6" name="Text Placeholder 19"/>
          <p:cNvSpPr>
            <a:spLocks noGrp="1"/>
          </p:cNvSpPr>
          <p:nvPr>
            <p:ph type="body" sz="quarter" idx="27"/>
          </p:nvPr>
        </p:nvSpPr>
        <p:spPr>
          <a:xfrm>
            <a:off x="644723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7" name="Text Placeholder 19"/>
          <p:cNvSpPr>
            <a:spLocks noGrp="1"/>
          </p:cNvSpPr>
          <p:nvPr>
            <p:ph type="body" sz="quarter" idx="28"/>
          </p:nvPr>
        </p:nvSpPr>
        <p:spPr>
          <a:xfrm>
            <a:off x="644723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2" name="Slide Number Placeholder 3"/>
          <p:cNvSpPr>
            <a:spLocks noGrp="1"/>
          </p:cNvSpPr>
          <p:nvPr>
            <p:ph type="sldNum" sz="quarter" idx="29"/>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61EEB2F-B345-5144-8B6C-77D3E2D4DA54}" type="slidenum">
              <a:rPr lang="en-US"/>
              <a:pPr/>
              <a:t>‹#›</a:t>
            </a:fld>
            <a:endParaRPr lang="en-US"/>
          </a:p>
        </p:txBody>
      </p:sp>
    </p:spTree>
    <p:extLst>
      <p:ext uri="{BB962C8B-B14F-4D97-AF65-F5344CB8AC3E}">
        <p14:creationId xmlns:p14="http://schemas.microsoft.com/office/powerpoint/2010/main" val="2423035765"/>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6488" y="1339453"/>
            <a:ext cx="8304609" cy="3482578"/>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2" name="Text Placeholder 11"/>
          <p:cNvSpPr>
            <a:spLocks noGrp="1"/>
          </p:cNvSpPr>
          <p:nvPr>
            <p:ph type="body" sz="quarter" idx="11"/>
          </p:nvPr>
        </p:nvSpPr>
        <p:spPr>
          <a:xfrm>
            <a:off x="446488" y="4875612"/>
            <a:ext cx="8304609" cy="1125141"/>
          </a:xfrm>
        </p:spPr>
        <p:txBody>
          <a:bodyPr/>
          <a:lstStyle>
            <a:lvl1pPr marL="1117" indent="0">
              <a:buFontTx/>
              <a:buNone/>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3"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Slide Number Placeholder 3"/>
          <p:cNvSpPr>
            <a:spLocks noGrp="1"/>
          </p:cNvSpPr>
          <p:nvPr>
            <p:ph type="sldNum" sz="quarter" idx="14"/>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A67A354-0DBD-1945-91BC-91C4312788E9}" type="slidenum">
              <a:rPr lang="en-US"/>
              <a:pPr/>
              <a:t>‹#›</a:t>
            </a:fld>
            <a:endParaRPr lang="en-US"/>
          </a:p>
        </p:txBody>
      </p:sp>
    </p:spTree>
    <p:extLst>
      <p:ext uri="{BB962C8B-B14F-4D97-AF65-F5344CB8AC3E}">
        <p14:creationId xmlns:p14="http://schemas.microsoft.com/office/powerpoint/2010/main" val="2217571895"/>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Grow Togeth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C461242-8FFC-7A45-8FA6-A6C18F7B3238}" type="slidenum">
              <a:rPr lang="en-US"/>
              <a:pPr/>
              <a:t>‹#›</a:t>
            </a:fld>
            <a:endParaRPr lang="en-US"/>
          </a:p>
        </p:txBody>
      </p:sp>
    </p:spTree>
    <p:extLst>
      <p:ext uri="{BB962C8B-B14F-4D97-AF65-F5344CB8AC3E}">
        <p14:creationId xmlns:p14="http://schemas.microsoft.com/office/powerpoint/2010/main" val="567792946"/>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she Count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C8E743B-B16F-CE41-8DF0-33828FD5D647}" type="slidenum">
              <a:rPr lang="en-US"/>
              <a:pPr/>
              <a:t>‹#›</a:t>
            </a:fld>
            <a:endParaRPr lang="en-US"/>
          </a:p>
        </p:txBody>
      </p:sp>
    </p:spTree>
    <p:extLst>
      <p:ext uri="{BB962C8B-B14F-4D97-AF65-F5344CB8AC3E}">
        <p14:creationId xmlns:p14="http://schemas.microsoft.com/office/powerpoint/2010/main" val="3582290232"/>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Gas Pum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4DC321B-1E56-384A-AF96-F1CA1A5CAA67}" type="slidenum">
              <a:rPr lang="en-US"/>
              <a:pPr/>
              <a:t>‹#›</a:t>
            </a:fld>
            <a:endParaRPr lang="en-US"/>
          </a:p>
        </p:txBody>
      </p:sp>
    </p:spTree>
    <p:extLst>
      <p:ext uri="{BB962C8B-B14F-4D97-AF65-F5344CB8AC3E}">
        <p14:creationId xmlns:p14="http://schemas.microsoft.com/office/powerpoint/2010/main" val="3874931601"/>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Woven Baske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52E492B-F55A-0248-91B3-FC677367F60F}" type="slidenum">
              <a:rPr lang="en-US"/>
              <a:pPr/>
              <a:t>‹#›</a:t>
            </a:fld>
            <a:endParaRPr lang="en-US"/>
          </a:p>
        </p:txBody>
      </p:sp>
    </p:spTree>
    <p:extLst>
      <p:ext uri="{BB962C8B-B14F-4D97-AF65-F5344CB8AC3E}">
        <p14:creationId xmlns:p14="http://schemas.microsoft.com/office/powerpoint/2010/main" val="400896258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P Icon">
    <p:spTree>
      <p:nvGrpSpPr>
        <p:cNvPr id="1" name=""/>
        <p:cNvGrpSpPr/>
        <p:nvPr/>
      </p:nvGrpSpPr>
      <p:grpSpPr>
        <a:xfrm>
          <a:off x="0" y="0"/>
          <a:ext cx="0" cy="0"/>
          <a:chOff x="0" y="0"/>
          <a:chExt cx="0" cy="0"/>
        </a:xfrm>
      </p:grpSpPr>
      <p:sp>
        <p:nvSpPr>
          <p:cNvPr id="4" name="Line 5"/>
          <p:cNvSpPr>
            <a:spLocks noChangeShapeType="1"/>
          </p:cNvSpPr>
          <p:nvPr userDrawn="1"/>
        </p:nvSpPr>
        <p:spPr bwMode="auto">
          <a:xfrm rot="10800000" flipH="1">
            <a:off x="874713" y="3927475"/>
            <a:ext cx="7394575" cy="0"/>
          </a:xfrm>
          <a:prstGeom prst="line">
            <a:avLst/>
          </a:prstGeom>
          <a:noFill/>
          <a:ln w="12700">
            <a:solidFill>
              <a:srgbClr val="CFAB2B"/>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5" name="Group 10"/>
          <p:cNvGrpSpPr>
            <a:grpSpLocks/>
          </p:cNvGrpSpPr>
          <p:nvPr userDrawn="1"/>
        </p:nvGrpSpPr>
        <p:grpSpPr bwMode="auto">
          <a:xfrm>
            <a:off x="4133850" y="2122488"/>
            <a:ext cx="812800" cy="506412"/>
            <a:chOff x="0" y="-6"/>
            <a:chExt cx="536" cy="334"/>
          </a:xfrm>
        </p:grpSpPr>
        <p:sp>
          <p:nvSpPr>
            <p:cNvPr id="7" name="AutoShape 7"/>
            <p:cNvSpPr>
              <a:spLocks/>
            </p:cNvSpPr>
            <p:nvPr/>
          </p:nvSpPr>
          <p:spPr bwMode="auto">
            <a:xfrm>
              <a:off x="0" y="45"/>
              <a:ext cx="181" cy="2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0"/>
                  </a:moveTo>
                  <a:lnTo>
                    <a:pt x="479" y="0"/>
                  </a:lnTo>
                  <a:lnTo>
                    <a:pt x="17173" y="13550"/>
                  </a:lnTo>
                  <a:lnTo>
                    <a:pt x="17173" y="663"/>
                  </a:lnTo>
                  <a:lnTo>
                    <a:pt x="21600" y="663"/>
                  </a:lnTo>
                  <a:lnTo>
                    <a:pt x="21600" y="21600"/>
                  </a:lnTo>
                  <a:lnTo>
                    <a:pt x="21125" y="21600"/>
                  </a:lnTo>
                  <a:lnTo>
                    <a:pt x="4398" y="8056"/>
                  </a:lnTo>
                  <a:lnTo>
                    <a:pt x="4398" y="20943"/>
                  </a:lnTo>
                  <a:lnTo>
                    <a:pt x="0" y="20943"/>
                  </a:lnTo>
                  <a:cubicBezTo>
                    <a:pt x="0" y="20943"/>
                    <a:pt x="0" y="0"/>
                    <a:pt x="0" y="0"/>
                  </a:cubicBezTo>
                  <a:close/>
                  <a:moveTo>
                    <a:pt x="0" y="0"/>
                  </a:moveTo>
                </a:path>
              </a:pathLst>
            </a:custGeom>
            <a:solidFill>
              <a:srgbClr val="CFAB2B"/>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8" name="Line 8"/>
            <p:cNvSpPr>
              <a:spLocks noChangeShapeType="1"/>
            </p:cNvSpPr>
            <p:nvPr/>
          </p:nvSpPr>
          <p:spPr bwMode="auto">
            <a:xfrm rot="10800000" flipH="1">
              <a:off x="287" y="-6"/>
              <a:ext cx="0" cy="334"/>
            </a:xfrm>
            <a:prstGeom prst="line">
              <a:avLst/>
            </a:prstGeom>
            <a:noFill/>
            <a:ln w="12700">
              <a:solidFill>
                <a:srgbClr val="CFAB2B"/>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 name="AutoShape 9"/>
            <p:cNvSpPr>
              <a:spLocks/>
            </p:cNvSpPr>
            <p:nvPr/>
          </p:nvSpPr>
          <p:spPr bwMode="auto">
            <a:xfrm>
              <a:off x="392" y="51"/>
              <a:ext cx="144" cy="2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8257" y="9972"/>
                  </a:moveTo>
                  <a:cubicBezTo>
                    <a:pt x="13337" y="9972"/>
                    <a:pt x="15885" y="8721"/>
                    <a:pt x="15885" y="6523"/>
                  </a:cubicBezTo>
                  <a:cubicBezTo>
                    <a:pt x="15885" y="4147"/>
                    <a:pt x="13156" y="3200"/>
                    <a:pt x="7754" y="3200"/>
                  </a:cubicBezTo>
                  <a:lnTo>
                    <a:pt x="5676" y="3200"/>
                  </a:lnTo>
                  <a:lnTo>
                    <a:pt x="5676" y="9972"/>
                  </a:lnTo>
                  <a:cubicBezTo>
                    <a:pt x="5676" y="9972"/>
                    <a:pt x="8257" y="9972"/>
                    <a:pt x="8257" y="9972"/>
                  </a:cubicBezTo>
                  <a:close/>
                  <a:moveTo>
                    <a:pt x="0" y="0"/>
                  </a:moveTo>
                  <a:lnTo>
                    <a:pt x="7569" y="0"/>
                  </a:lnTo>
                  <a:cubicBezTo>
                    <a:pt x="11776" y="0"/>
                    <a:pt x="14998" y="241"/>
                    <a:pt x="17770" y="1553"/>
                  </a:cubicBezTo>
                  <a:cubicBezTo>
                    <a:pt x="20218" y="2712"/>
                    <a:pt x="21600" y="4508"/>
                    <a:pt x="21600" y="6372"/>
                  </a:cubicBezTo>
                  <a:cubicBezTo>
                    <a:pt x="21600" y="10524"/>
                    <a:pt x="16807" y="13175"/>
                    <a:pt x="8118" y="13175"/>
                  </a:cubicBezTo>
                  <a:cubicBezTo>
                    <a:pt x="7896" y="13175"/>
                    <a:pt x="7060" y="13209"/>
                    <a:pt x="5676" y="13175"/>
                  </a:cubicBezTo>
                  <a:lnTo>
                    <a:pt x="5676" y="21600"/>
                  </a:lnTo>
                  <a:lnTo>
                    <a:pt x="0" y="21600"/>
                  </a:lnTo>
                  <a:cubicBezTo>
                    <a:pt x="0" y="21600"/>
                    <a:pt x="0" y="0"/>
                    <a:pt x="0" y="0"/>
                  </a:cubicBezTo>
                  <a:close/>
                  <a:moveTo>
                    <a:pt x="0" y="0"/>
                  </a:moveTo>
                </a:path>
              </a:pathLst>
            </a:custGeom>
            <a:solidFill>
              <a:srgbClr val="CFAB2B"/>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 name="Title 1"/>
          <p:cNvSpPr>
            <a:spLocks noGrp="1"/>
          </p:cNvSpPr>
          <p:nvPr>
            <p:ph type="title"/>
          </p:nvPr>
        </p:nvSpPr>
        <p:spPr/>
        <p:txBody>
          <a:bodyPr/>
          <a:lstStyle>
            <a:lvl1pPr>
              <a:defRPr b="0" i="0">
                <a:latin typeface="DIN-Light"/>
                <a:cs typeface="DIN-Light"/>
              </a:defRPr>
            </a:lvl1pPr>
          </a:lstStyle>
          <a:p>
            <a:r>
              <a:rPr lang="en-US" smtClean="0">
                <a:sym typeface="DIN-Light" charset="0"/>
              </a:rPr>
              <a:t>Click to edit Master title style</a:t>
            </a:r>
            <a:endParaRPr lang="en-US" dirty="0"/>
          </a:p>
        </p:txBody>
      </p:sp>
      <p:sp>
        <p:nvSpPr>
          <p:cNvPr id="6" name="Text Placeholder 8"/>
          <p:cNvSpPr>
            <a:spLocks noGrp="1"/>
          </p:cNvSpPr>
          <p:nvPr>
            <p:ph type="body" sz="quarter" idx="11"/>
          </p:nvPr>
        </p:nvSpPr>
        <p:spPr>
          <a:xfrm>
            <a:off x="3071813" y="3750475"/>
            <a:ext cx="3000375" cy="267891"/>
          </a:xfrm>
          <a:prstGeom prst="rect">
            <a:avLst/>
          </a:prstGeom>
          <a:solidFill>
            <a:srgbClr val="616163"/>
          </a:solidFill>
          <a:ln>
            <a:noFill/>
          </a:ln>
        </p:spPr>
        <p:txBody>
          <a:bodyPr vert="horz" lIns="64270" tIns="32135" rIns="64270" bIns="32135" anchor="ctr"/>
          <a:lstStyle>
            <a:lvl1pPr marL="0" indent="0" algn="ctr">
              <a:buFontTx/>
              <a:buNone/>
              <a:defRPr sz="1700" b="0" i="0">
                <a:solidFill>
                  <a:srgbClr val="FFFFFF"/>
                </a:solidFill>
                <a:latin typeface="DIN-Regular"/>
                <a:cs typeface="DIN-Regular"/>
              </a:defRPr>
            </a:lvl1pPr>
          </a:lstStyle>
          <a:p>
            <a:pPr lvl="0"/>
            <a:r>
              <a:rPr lang="en-US" smtClean="0"/>
              <a:t>Click to edit Master text styles</a:t>
            </a:r>
          </a:p>
        </p:txBody>
      </p:sp>
      <p:sp>
        <p:nvSpPr>
          <p:cNvPr id="10" name="Slide Number Placeholder 3"/>
          <p:cNvSpPr>
            <a:spLocks noGrp="1"/>
          </p:cNvSpPr>
          <p:nvPr>
            <p:ph type="sldNum" sz="quarter" idx="12"/>
          </p:nvPr>
        </p:nvSpPr>
        <p:spPr/>
        <p:txBody>
          <a:bodyPr/>
          <a:lstStyle>
            <a:lvl1pPr eaLnBrk="0" hangingPunct="0">
              <a:defRPr/>
            </a:lvl1pPr>
          </a:lstStyle>
          <a:p>
            <a:fld id="{C619A201-4B6B-7744-A7D5-17DA0879A0E2}" type="slidenum">
              <a:rPr lang="en-US"/>
              <a:pPr/>
              <a:t>‹#›</a:t>
            </a:fld>
            <a:endParaRPr lang="en-US"/>
          </a:p>
        </p:txBody>
      </p:sp>
    </p:spTree>
    <p:extLst>
      <p:ext uri="{BB962C8B-B14F-4D97-AF65-F5344CB8AC3E}">
        <p14:creationId xmlns:p14="http://schemas.microsoft.com/office/powerpoint/2010/main" val="1542342042"/>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Newspaper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175B51E-2837-634B-8E67-E28BD3AC7563}" type="slidenum">
              <a:rPr lang="en-US"/>
              <a:pPr/>
              <a:t>‹#›</a:t>
            </a:fld>
            <a:endParaRPr lang="en-US"/>
          </a:p>
        </p:txBody>
      </p:sp>
    </p:spTree>
    <p:extLst>
      <p:ext uri="{BB962C8B-B14F-4D97-AF65-F5344CB8AC3E}">
        <p14:creationId xmlns:p14="http://schemas.microsoft.com/office/powerpoint/2010/main" val="49545030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Newspaper 2">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B27612C-037B-D144-BFFF-F636C0268740}" type="slidenum">
              <a:rPr lang="en-US"/>
              <a:pPr/>
              <a:t>‹#›</a:t>
            </a:fld>
            <a:endParaRPr lang="en-US"/>
          </a:p>
        </p:txBody>
      </p:sp>
    </p:spTree>
    <p:extLst>
      <p:ext uri="{BB962C8B-B14F-4D97-AF65-F5344CB8AC3E}">
        <p14:creationId xmlns:p14="http://schemas.microsoft.com/office/powerpoint/2010/main" val="2943271063"/>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e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874CD1F-1938-5C46-B2F5-233C92B0B437}" type="slidenum">
              <a:rPr lang="en-US"/>
              <a:pPr/>
              <a:t>‹#›</a:t>
            </a:fld>
            <a:endParaRPr lang="en-US"/>
          </a:p>
        </p:txBody>
      </p:sp>
    </p:spTree>
    <p:extLst>
      <p:ext uri="{BB962C8B-B14F-4D97-AF65-F5344CB8AC3E}">
        <p14:creationId xmlns:p14="http://schemas.microsoft.com/office/powerpoint/2010/main" val="2209518523"/>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hampangne Congr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3750" y="998538"/>
            <a:ext cx="20177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AD09231-BAE0-594E-9E94-3DF02ED02AE5}" type="slidenum">
              <a:rPr lang="en-US"/>
              <a:pPr/>
              <a:t>‹#›</a:t>
            </a:fld>
            <a:endParaRPr lang="en-US"/>
          </a:p>
        </p:txBody>
      </p:sp>
    </p:spTree>
    <p:extLst>
      <p:ext uri="{BB962C8B-B14F-4D97-AF65-F5344CB8AC3E}">
        <p14:creationId xmlns:p14="http://schemas.microsoft.com/office/powerpoint/2010/main" val="4022804128"/>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Loudspeak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867E50F-FF17-F945-BCF4-FAD3F743072E}" type="slidenum">
              <a:rPr lang="en-US"/>
              <a:pPr/>
              <a:t>‹#›</a:t>
            </a:fld>
            <a:endParaRPr lang="en-US"/>
          </a:p>
        </p:txBody>
      </p:sp>
    </p:spTree>
    <p:extLst>
      <p:ext uri="{BB962C8B-B14F-4D97-AF65-F5344CB8AC3E}">
        <p14:creationId xmlns:p14="http://schemas.microsoft.com/office/powerpoint/2010/main" val="4212388245"/>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re Track on San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4C59C8A-F55E-9A40-8683-83AA627FA1E8}" type="slidenum">
              <a:rPr lang="en-US"/>
              <a:pPr/>
              <a:t>‹#›</a:t>
            </a:fld>
            <a:endParaRPr lang="en-US"/>
          </a:p>
        </p:txBody>
      </p:sp>
    </p:spTree>
    <p:extLst>
      <p:ext uri="{BB962C8B-B14F-4D97-AF65-F5344CB8AC3E}">
        <p14:creationId xmlns:p14="http://schemas.microsoft.com/office/powerpoint/2010/main" val="1503788200"/>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Match on Black">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5DA8280-68BD-6E4B-AABF-96CD67FBC6D1}" type="slidenum">
              <a:rPr lang="en-US"/>
              <a:pPr/>
              <a:t>‹#›</a:t>
            </a:fld>
            <a:endParaRPr lang="en-US"/>
          </a:p>
        </p:txBody>
      </p:sp>
    </p:spTree>
    <p:extLst>
      <p:ext uri="{BB962C8B-B14F-4D97-AF65-F5344CB8AC3E}">
        <p14:creationId xmlns:p14="http://schemas.microsoft.com/office/powerpoint/2010/main" val="2039662243"/>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Magazin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C96546E-8F1B-FB4B-8335-5A3C28C4D082}" type="slidenum">
              <a:rPr lang="en-US"/>
              <a:pPr/>
              <a:t>‹#›</a:t>
            </a:fld>
            <a:endParaRPr lang="en-US"/>
          </a:p>
        </p:txBody>
      </p:sp>
    </p:spTree>
    <p:extLst>
      <p:ext uri="{BB962C8B-B14F-4D97-AF65-F5344CB8AC3E}">
        <p14:creationId xmlns:p14="http://schemas.microsoft.com/office/powerpoint/2010/main" val="2275953228"/>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ood Puzzl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1050" y="965200"/>
            <a:ext cx="2030413"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FA272AB-1C30-DA40-823E-E8756A89A26F}" type="slidenum">
              <a:rPr lang="en-US"/>
              <a:pPr/>
              <a:t>‹#›</a:t>
            </a:fld>
            <a:endParaRPr lang="en-US"/>
          </a:p>
        </p:txBody>
      </p:sp>
    </p:spTree>
    <p:extLst>
      <p:ext uri="{BB962C8B-B14F-4D97-AF65-F5344CB8AC3E}">
        <p14:creationId xmlns:p14="http://schemas.microsoft.com/office/powerpoint/2010/main" val="2597058001"/>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ilver Barbel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B172F41-9C19-9E49-B3E8-7F8066ECF57F}" type="slidenum">
              <a:rPr lang="en-US"/>
              <a:pPr/>
              <a:t>‹#›</a:t>
            </a:fld>
            <a:endParaRPr lang="en-US"/>
          </a:p>
        </p:txBody>
      </p:sp>
    </p:spTree>
    <p:extLst>
      <p:ext uri="{BB962C8B-B14F-4D97-AF65-F5344CB8AC3E}">
        <p14:creationId xmlns:p14="http://schemas.microsoft.com/office/powerpoint/2010/main" val="87086599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so Icon">
    <p:spTree>
      <p:nvGrpSpPr>
        <p:cNvPr id="1" name=""/>
        <p:cNvGrpSpPr/>
        <p:nvPr/>
      </p:nvGrpSpPr>
      <p:grpSpPr>
        <a:xfrm>
          <a:off x="0" y="0"/>
          <a:ext cx="0" cy="0"/>
          <a:chOff x="0" y="0"/>
          <a:chExt cx="0" cy="0"/>
        </a:xfrm>
      </p:grpSpPr>
      <p:sp>
        <p:nvSpPr>
          <p:cNvPr id="4" name="Line 5"/>
          <p:cNvSpPr>
            <a:spLocks noChangeShapeType="1"/>
          </p:cNvSpPr>
          <p:nvPr userDrawn="1"/>
        </p:nvSpPr>
        <p:spPr bwMode="auto">
          <a:xfrm rot="10800000" flipH="1">
            <a:off x="874713" y="3927475"/>
            <a:ext cx="7394575" cy="0"/>
          </a:xfrm>
          <a:prstGeom prst="line">
            <a:avLst/>
          </a:prstGeom>
          <a:noFill/>
          <a:ln w="12700">
            <a:solidFill>
              <a:srgbClr val="CFAB2B"/>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5" name="Group 61"/>
          <p:cNvGrpSpPr>
            <a:grpSpLocks/>
          </p:cNvGrpSpPr>
          <p:nvPr userDrawn="1"/>
        </p:nvGrpSpPr>
        <p:grpSpPr bwMode="auto">
          <a:xfrm>
            <a:off x="4141788" y="1793875"/>
            <a:ext cx="849312" cy="839788"/>
            <a:chOff x="0" y="0"/>
            <a:chExt cx="760" cy="752"/>
          </a:xfrm>
        </p:grpSpPr>
        <p:sp>
          <p:nvSpPr>
            <p:cNvPr id="7" name="AutoShape 3"/>
            <p:cNvSpPr>
              <a:spLocks/>
            </p:cNvSpPr>
            <p:nvPr/>
          </p:nvSpPr>
          <p:spPr bwMode="auto">
            <a:xfrm>
              <a:off x="657" y="383"/>
              <a:ext cx="102" cy="113"/>
            </a:xfrm>
            <a:custGeom>
              <a:avLst/>
              <a:gdLst>
                <a:gd name="T0" fmla="*/ 0 w 21387"/>
                <a:gd name="T1" fmla="*/ 0 h 21600"/>
                <a:gd name="T2" fmla="*/ 0 w 21387"/>
                <a:gd name="T3" fmla="*/ 0 h 21600"/>
                <a:gd name="T4" fmla="*/ 0 w 21387"/>
                <a:gd name="T5" fmla="*/ 0 h 21600"/>
                <a:gd name="T6" fmla="*/ 0 w 21387"/>
                <a:gd name="T7" fmla="*/ 0 h 21600"/>
                <a:gd name="T8" fmla="*/ 0 w 21387"/>
                <a:gd name="T9" fmla="*/ 0 h 21600"/>
                <a:gd name="T10" fmla="*/ 0 w 21387"/>
                <a:gd name="T11" fmla="*/ 0 h 21600"/>
                <a:gd name="T12" fmla="*/ 0 w 21387"/>
                <a:gd name="T13" fmla="*/ 0 h 21600"/>
                <a:gd name="T14" fmla="*/ 0 w 21387"/>
                <a:gd name="T15" fmla="*/ 0 h 21600"/>
                <a:gd name="T16" fmla="*/ 0 w 21387"/>
                <a:gd name="T17" fmla="*/ 0 h 21600"/>
                <a:gd name="T18" fmla="*/ 0 w 21387"/>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87" h="21600">
                  <a:moveTo>
                    <a:pt x="20298" y="0"/>
                  </a:moveTo>
                  <a:cubicBezTo>
                    <a:pt x="15279" y="6144"/>
                    <a:pt x="9381" y="11117"/>
                    <a:pt x="3122" y="14747"/>
                  </a:cubicBezTo>
                  <a:cubicBezTo>
                    <a:pt x="3112" y="14751"/>
                    <a:pt x="2633" y="15033"/>
                    <a:pt x="2060" y="15563"/>
                  </a:cubicBezTo>
                  <a:cubicBezTo>
                    <a:pt x="1487" y="16095"/>
                    <a:pt x="820" y="16868"/>
                    <a:pt x="408" y="17897"/>
                  </a:cubicBezTo>
                  <a:cubicBezTo>
                    <a:pt x="-35" y="19005"/>
                    <a:pt x="-111" y="20227"/>
                    <a:pt x="151" y="21600"/>
                  </a:cubicBezTo>
                  <a:cubicBezTo>
                    <a:pt x="6809" y="18759"/>
                    <a:pt x="13307" y="14579"/>
                    <a:pt x="19106" y="9128"/>
                  </a:cubicBezTo>
                  <a:cubicBezTo>
                    <a:pt x="19114" y="9119"/>
                    <a:pt x="19610" y="8658"/>
                    <a:pt x="20144" y="7826"/>
                  </a:cubicBezTo>
                  <a:cubicBezTo>
                    <a:pt x="20676" y="6996"/>
                    <a:pt x="21240" y="5787"/>
                    <a:pt x="21362" y="4343"/>
                  </a:cubicBezTo>
                  <a:cubicBezTo>
                    <a:pt x="21489" y="2853"/>
                    <a:pt x="21129" y="1374"/>
                    <a:pt x="20298" y="0"/>
                  </a:cubicBezTo>
                  <a:close/>
                  <a:moveTo>
                    <a:pt x="20298"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8" name="AutoShape 4"/>
            <p:cNvSpPr>
              <a:spLocks/>
            </p:cNvSpPr>
            <p:nvPr/>
          </p:nvSpPr>
          <p:spPr bwMode="auto">
            <a:xfrm>
              <a:off x="635" y="442"/>
              <a:ext cx="115" cy="97"/>
            </a:xfrm>
            <a:custGeom>
              <a:avLst/>
              <a:gdLst>
                <a:gd name="T0" fmla="*/ 0 w 21446"/>
                <a:gd name="T1" fmla="*/ 0 h 21600"/>
                <a:gd name="T2" fmla="*/ 0 w 21446"/>
                <a:gd name="T3" fmla="*/ 0 h 21600"/>
                <a:gd name="T4" fmla="*/ 0 w 21446"/>
                <a:gd name="T5" fmla="*/ 0 h 21600"/>
                <a:gd name="T6" fmla="*/ 0 w 21446"/>
                <a:gd name="T7" fmla="*/ 0 h 21600"/>
                <a:gd name="T8" fmla="*/ 0 w 21446"/>
                <a:gd name="T9" fmla="*/ 0 h 21600"/>
                <a:gd name="T10" fmla="*/ 0 w 21446"/>
                <a:gd name="T11" fmla="*/ 0 h 21600"/>
                <a:gd name="T12" fmla="*/ 0 w 21446"/>
                <a:gd name="T13" fmla="*/ 0 h 21600"/>
                <a:gd name="T14" fmla="*/ 0 w 21446"/>
                <a:gd name="T15" fmla="*/ 0 h 21600"/>
                <a:gd name="T16" fmla="*/ 0 w 21446"/>
                <a:gd name="T17" fmla="*/ 0 h 21600"/>
                <a:gd name="T18" fmla="*/ 0 w 21446"/>
                <a:gd name="T19" fmla="*/ 0 h 21600"/>
                <a:gd name="T20" fmla="*/ 0 w 21446"/>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446" h="21600">
                  <a:moveTo>
                    <a:pt x="3663" y="14174"/>
                  </a:moveTo>
                  <a:cubicBezTo>
                    <a:pt x="3654" y="14179"/>
                    <a:pt x="3191" y="14424"/>
                    <a:pt x="2607" y="14941"/>
                  </a:cubicBezTo>
                  <a:cubicBezTo>
                    <a:pt x="2023" y="15460"/>
                    <a:pt x="1318" y="16241"/>
                    <a:pt x="800" y="17361"/>
                  </a:cubicBezTo>
                  <a:lnTo>
                    <a:pt x="799" y="17361"/>
                  </a:lnTo>
                  <a:cubicBezTo>
                    <a:pt x="240" y="18570"/>
                    <a:pt x="-16" y="19969"/>
                    <a:pt x="1" y="21600"/>
                  </a:cubicBezTo>
                  <a:cubicBezTo>
                    <a:pt x="6269" y="19425"/>
                    <a:pt x="12604" y="15691"/>
                    <a:pt x="18526" y="10361"/>
                  </a:cubicBezTo>
                  <a:cubicBezTo>
                    <a:pt x="18535" y="10351"/>
                    <a:pt x="19042" y="9901"/>
                    <a:pt x="19637" y="9030"/>
                  </a:cubicBezTo>
                  <a:cubicBezTo>
                    <a:pt x="20231" y="8158"/>
                    <a:pt x="20912" y="6855"/>
                    <a:pt x="21243" y="5204"/>
                  </a:cubicBezTo>
                  <a:cubicBezTo>
                    <a:pt x="21584" y="3500"/>
                    <a:pt x="21496" y="1727"/>
                    <a:pt x="20979" y="0"/>
                  </a:cubicBezTo>
                  <a:cubicBezTo>
                    <a:pt x="15641" y="6283"/>
                    <a:pt x="9704" y="11026"/>
                    <a:pt x="3663" y="14174"/>
                  </a:cubicBezTo>
                  <a:close/>
                  <a:moveTo>
                    <a:pt x="3663" y="1417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9" name="AutoShape 5"/>
            <p:cNvSpPr>
              <a:spLocks/>
            </p:cNvSpPr>
            <p:nvPr/>
          </p:nvSpPr>
          <p:spPr bwMode="auto">
            <a:xfrm>
              <a:off x="606" y="494"/>
              <a:ext cx="126" cy="78"/>
            </a:xfrm>
            <a:custGeom>
              <a:avLst/>
              <a:gdLst>
                <a:gd name="T0" fmla="*/ 0 w 21471"/>
                <a:gd name="T1" fmla="*/ 0 h 21600"/>
                <a:gd name="T2" fmla="*/ 0 w 21471"/>
                <a:gd name="T3" fmla="*/ 0 h 21600"/>
                <a:gd name="T4" fmla="*/ 0 w 21471"/>
                <a:gd name="T5" fmla="*/ 0 h 21600"/>
                <a:gd name="T6" fmla="*/ 0 w 21471"/>
                <a:gd name="T7" fmla="*/ 0 h 21600"/>
                <a:gd name="T8" fmla="*/ 0 w 21471"/>
                <a:gd name="T9" fmla="*/ 0 h 21600"/>
                <a:gd name="T10" fmla="*/ 0 w 21471"/>
                <a:gd name="T11" fmla="*/ 0 h 21600"/>
                <a:gd name="T12" fmla="*/ 0 w 21471"/>
                <a:gd name="T13" fmla="*/ 0 h 21600"/>
                <a:gd name="T14" fmla="*/ 0 w 21471"/>
                <a:gd name="T15" fmla="*/ 0 h 21600"/>
                <a:gd name="T16" fmla="*/ 0 w 21471"/>
                <a:gd name="T17" fmla="*/ 0 h 21600"/>
                <a:gd name="T18" fmla="*/ 0 w 21471"/>
                <a:gd name="T19" fmla="*/ 0 h 21600"/>
                <a:gd name="T20" fmla="*/ 0 w 21471"/>
                <a:gd name="T21" fmla="*/ 0 h 21600"/>
                <a:gd name="T22" fmla="*/ 0 w 21471"/>
                <a:gd name="T23" fmla="*/ 0 h 21600"/>
                <a:gd name="T24" fmla="*/ 0 w 21471"/>
                <a:gd name="T25" fmla="*/ 0 h 21600"/>
                <a:gd name="T26" fmla="*/ 0 w 21471"/>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471" h="21600">
                  <a:moveTo>
                    <a:pt x="4153" y="13286"/>
                  </a:moveTo>
                  <a:cubicBezTo>
                    <a:pt x="4141" y="13290"/>
                    <a:pt x="3309" y="13653"/>
                    <a:pt x="2414" y="14673"/>
                  </a:cubicBezTo>
                  <a:lnTo>
                    <a:pt x="2459" y="14727"/>
                  </a:lnTo>
                  <a:cubicBezTo>
                    <a:pt x="2041" y="15197"/>
                    <a:pt x="1606" y="15807"/>
                    <a:pt x="1221" y="16607"/>
                  </a:cubicBezTo>
                  <a:lnTo>
                    <a:pt x="1220" y="16609"/>
                  </a:lnTo>
                  <a:cubicBezTo>
                    <a:pt x="575" y="17954"/>
                    <a:pt x="178" y="19604"/>
                    <a:pt x="0" y="21600"/>
                  </a:cubicBezTo>
                  <a:cubicBezTo>
                    <a:pt x="2142" y="21154"/>
                    <a:pt x="4316" y="20460"/>
                    <a:pt x="6502" y="19510"/>
                  </a:cubicBezTo>
                  <a:lnTo>
                    <a:pt x="6441" y="19438"/>
                  </a:lnTo>
                  <a:cubicBezTo>
                    <a:pt x="10264" y="17783"/>
                    <a:pt x="14125" y="15334"/>
                    <a:pt x="17912" y="12065"/>
                  </a:cubicBezTo>
                  <a:cubicBezTo>
                    <a:pt x="17921" y="12055"/>
                    <a:pt x="18428" y="11625"/>
                    <a:pt x="19065" y="10698"/>
                  </a:cubicBezTo>
                  <a:cubicBezTo>
                    <a:pt x="19700" y="9776"/>
                    <a:pt x="20466" y="8344"/>
                    <a:pt x="20959" y="6407"/>
                  </a:cubicBezTo>
                  <a:cubicBezTo>
                    <a:pt x="21467" y="4409"/>
                    <a:pt x="21600" y="2225"/>
                    <a:pt x="21344" y="0"/>
                  </a:cubicBezTo>
                  <a:cubicBezTo>
                    <a:pt x="15814" y="6427"/>
                    <a:pt x="9936" y="10832"/>
                    <a:pt x="4153" y="13286"/>
                  </a:cubicBezTo>
                  <a:close/>
                  <a:moveTo>
                    <a:pt x="4153" y="1328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0" name="AutoShape 6"/>
            <p:cNvSpPr>
              <a:spLocks/>
            </p:cNvSpPr>
            <p:nvPr/>
          </p:nvSpPr>
          <p:spPr bwMode="auto">
            <a:xfrm>
              <a:off x="569" y="546"/>
              <a:ext cx="136" cy="58"/>
            </a:xfrm>
            <a:custGeom>
              <a:avLst/>
              <a:gdLst>
                <a:gd name="T0" fmla="*/ 0 w 21566"/>
                <a:gd name="T1" fmla="*/ 0 h 21281"/>
                <a:gd name="T2" fmla="*/ 0 w 21566"/>
                <a:gd name="T3" fmla="*/ 0 h 21281"/>
                <a:gd name="T4" fmla="*/ 0 w 21566"/>
                <a:gd name="T5" fmla="*/ 0 h 21281"/>
                <a:gd name="T6" fmla="*/ 0 w 21566"/>
                <a:gd name="T7" fmla="*/ 0 h 21281"/>
                <a:gd name="T8" fmla="*/ 0 w 21566"/>
                <a:gd name="T9" fmla="*/ 0 h 21281"/>
                <a:gd name="T10" fmla="*/ 0 w 21566"/>
                <a:gd name="T11" fmla="*/ 0 h 21281"/>
                <a:gd name="T12" fmla="*/ 0 w 21566"/>
                <a:gd name="T13" fmla="*/ 0 h 21281"/>
                <a:gd name="T14" fmla="*/ 0 w 21566"/>
                <a:gd name="T15" fmla="*/ 0 h 21281"/>
                <a:gd name="T16" fmla="*/ 0 w 21566"/>
                <a:gd name="T17" fmla="*/ 0 h 21281"/>
                <a:gd name="T18" fmla="*/ 0 w 21566"/>
                <a:gd name="T19" fmla="*/ 0 h 21281"/>
                <a:gd name="T20" fmla="*/ 0 w 21566"/>
                <a:gd name="T21" fmla="*/ 0 h 21281"/>
                <a:gd name="T22" fmla="*/ 0 w 21566"/>
                <a:gd name="T23" fmla="*/ 0 h 21281"/>
                <a:gd name="T24" fmla="*/ 0 w 21566"/>
                <a:gd name="T25" fmla="*/ 0 h 21281"/>
                <a:gd name="T26" fmla="*/ 0 w 21566"/>
                <a:gd name="T27" fmla="*/ 0 h 21281"/>
                <a:gd name="T28" fmla="*/ 0 w 21566"/>
                <a:gd name="T29" fmla="*/ 0 h 21281"/>
                <a:gd name="T30" fmla="*/ 0 w 21566"/>
                <a:gd name="T31" fmla="*/ 0 h 212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566" h="21281">
                  <a:moveTo>
                    <a:pt x="13873" y="10506"/>
                  </a:moveTo>
                  <a:lnTo>
                    <a:pt x="12566" y="8292"/>
                  </a:lnTo>
                  <a:cubicBezTo>
                    <a:pt x="9868" y="10052"/>
                    <a:pt x="7186" y="11219"/>
                    <a:pt x="4563" y="11826"/>
                  </a:cubicBezTo>
                  <a:cubicBezTo>
                    <a:pt x="4555" y="11829"/>
                    <a:pt x="4129" y="11932"/>
                    <a:pt x="3548" y="12388"/>
                  </a:cubicBezTo>
                  <a:cubicBezTo>
                    <a:pt x="2965" y="12847"/>
                    <a:pt x="2229" y="13645"/>
                    <a:pt x="1567" y="15085"/>
                  </a:cubicBezTo>
                  <a:lnTo>
                    <a:pt x="1567" y="15088"/>
                  </a:lnTo>
                  <a:cubicBezTo>
                    <a:pt x="853" y="16639"/>
                    <a:pt x="341" y="18673"/>
                    <a:pt x="0" y="21237"/>
                  </a:cubicBezTo>
                  <a:cubicBezTo>
                    <a:pt x="5325" y="21600"/>
                    <a:pt x="11015" y="19733"/>
                    <a:pt x="16732" y="15342"/>
                  </a:cubicBezTo>
                  <a:lnTo>
                    <a:pt x="16658" y="15218"/>
                  </a:lnTo>
                  <a:lnTo>
                    <a:pt x="17332" y="14690"/>
                  </a:lnTo>
                  <a:cubicBezTo>
                    <a:pt x="17341" y="14682"/>
                    <a:pt x="17845" y="14287"/>
                    <a:pt x="18513" y="13285"/>
                  </a:cubicBezTo>
                  <a:cubicBezTo>
                    <a:pt x="19180" y="12288"/>
                    <a:pt x="20011" y="10665"/>
                    <a:pt x="20637" y="8286"/>
                  </a:cubicBezTo>
                  <a:cubicBezTo>
                    <a:pt x="21283" y="5836"/>
                    <a:pt x="21600" y="3012"/>
                    <a:pt x="21564" y="0"/>
                  </a:cubicBezTo>
                  <a:cubicBezTo>
                    <a:pt x="18559" y="3484"/>
                    <a:pt x="15515" y="6199"/>
                    <a:pt x="12491" y="8164"/>
                  </a:cubicBezTo>
                  <a:cubicBezTo>
                    <a:pt x="12491" y="8164"/>
                    <a:pt x="13873" y="10506"/>
                    <a:pt x="13873" y="10506"/>
                  </a:cubicBezTo>
                  <a:close/>
                  <a:moveTo>
                    <a:pt x="13873" y="1050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1" name="AutoShape 7"/>
            <p:cNvSpPr>
              <a:spLocks/>
            </p:cNvSpPr>
            <p:nvPr/>
          </p:nvSpPr>
          <p:spPr bwMode="auto">
            <a:xfrm>
              <a:off x="532" y="598"/>
              <a:ext cx="143" cy="40"/>
            </a:xfrm>
            <a:custGeom>
              <a:avLst/>
              <a:gdLst>
                <a:gd name="T0" fmla="*/ 0 w 21600"/>
                <a:gd name="T1" fmla="*/ 0 h 20659"/>
                <a:gd name="T2" fmla="*/ 0 w 21600"/>
                <a:gd name="T3" fmla="*/ 0 h 20659"/>
                <a:gd name="T4" fmla="*/ 0 w 21600"/>
                <a:gd name="T5" fmla="*/ 0 h 20659"/>
                <a:gd name="T6" fmla="*/ 0 w 21600"/>
                <a:gd name="T7" fmla="*/ 0 h 20659"/>
                <a:gd name="T8" fmla="*/ 0 w 21600"/>
                <a:gd name="T9" fmla="*/ 0 h 20659"/>
                <a:gd name="T10" fmla="*/ 0 w 21600"/>
                <a:gd name="T11" fmla="*/ 0 h 20659"/>
                <a:gd name="T12" fmla="*/ 0 w 21600"/>
                <a:gd name="T13" fmla="*/ 0 h 20659"/>
                <a:gd name="T14" fmla="*/ 0 w 21600"/>
                <a:gd name="T15" fmla="*/ 0 h 20659"/>
                <a:gd name="T16" fmla="*/ 0 w 21600"/>
                <a:gd name="T17" fmla="*/ 0 h 20659"/>
                <a:gd name="T18" fmla="*/ 0 w 21600"/>
                <a:gd name="T19" fmla="*/ 0 h 20659"/>
                <a:gd name="T20" fmla="*/ 0 w 21600"/>
                <a:gd name="T21" fmla="*/ 0 h 206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0659">
                  <a:moveTo>
                    <a:pt x="4883" y="7471"/>
                  </a:moveTo>
                  <a:cubicBezTo>
                    <a:pt x="4876" y="7471"/>
                    <a:pt x="4469" y="7401"/>
                    <a:pt x="3894" y="7737"/>
                  </a:cubicBezTo>
                  <a:cubicBezTo>
                    <a:pt x="3317" y="8073"/>
                    <a:pt x="2574" y="8805"/>
                    <a:pt x="1862" y="10453"/>
                  </a:cubicBezTo>
                  <a:lnTo>
                    <a:pt x="1861" y="10453"/>
                  </a:lnTo>
                  <a:cubicBezTo>
                    <a:pt x="1093" y="12234"/>
                    <a:pt x="483" y="14776"/>
                    <a:pt x="0" y="18131"/>
                  </a:cubicBezTo>
                  <a:cubicBezTo>
                    <a:pt x="5152" y="21423"/>
                    <a:pt x="10825" y="21600"/>
                    <a:pt x="16683" y="18075"/>
                  </a:cubicBezTo>
                  <a:cubicBezTo>
                    <a:pt x="16691" y="18068"/>
                    <a:pt x="17191" y="17780"/>
                    <a:pt x="17883" y="16738"/>
                  </a:cubicBezTo>
                  <a:cubicBezTo>
                    <a:pt x="18573" y="15703"/>
                    <a:pt x="19457" y="13889"/>
                    <a:pt x="20198" y="10933"/>
                  </a:cubicBezTo>
                  <a:cubicBezTo>
                    <a:pt x="20962" y="7888"/>
                    <a:pt x="21441" y="4164"/>
                    <a:pt x="21600" y="0"/>
                  </a:cubicBezTo>
                  <a:cubicBezTo>
                    <a:pt x="15864" y="6163"/>
                    <a:pt x="10171" y="8491"/>
                    <a:pt x="4883" y="7471"/>
                  </a:cubicBezTo>
                  <a:close/>
                  <a:moveTo>
                    <a:pt x="4883" y="747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2" name="AutoShape 8"/>
            <p:cNvSpPr>
              <a:spLocks/>
            </p:cNvSpPr>
            <p:nvPr/>
          </p:nvSpPr>
          <p:spPr bwMode="auto">
            <a:xfrm>
              <a:off x="487" y="642"/>
              <a:ext cx="148" cy="33"/>
            </a:xfrm>
            <a:custGeom>
              <a:avLst/>
              <a:gdLst>
                <a:gd name="T0" fmla="*/ 0 w 21600"/>
                <a:gd name="T1" fmla="*/ 0 h 21159"/>
                <a:gd name="T2" fmla="*/ 0 w 21600"/>
                <a:gd name="T3" fmla="*/ 0 h 21159"/>
                <a:gd name="T4" fmla="*/ 0 w 21600"/>
                <a:gd name="T5" fmla="*/ 0 h 21159"/>
                <a:gd name="T6" fmla="*/ 0 w 21600"/>
                <a:gd name="T7" fmla="*/ 0 h 21159"/>
                <a:gd name="T8" fmla="*/ 0 w 21600"/>
                <a:gd name="T9" fmla="*/ 0 h 21159"/>
                <a:gd name="T10" fmla="*/ 0 w 21600"/>
                <a:gd name="T11" fmla="*/ 0 h 21159"/>
                <a:gd name="T12" fmla="*/ 0 w 21600"/>
                <a:gd name="T13" fmla="*/ 0 h 21159"/>
                <a:gd name="T14" fmla="*/ 0 w 21600"/>
                <a:gd name="T15" fmla="*/ 0 h 21159"/>
                <a:gd name="T16" fmla="*/ 0 w 21600"/>
                <a:gd name="T17" fmla="*/ 0 h 21159"/>
                <a:gd name="T18" fmla="*/ 0 w 21600"/>
                <a:gd name="T19" fmla="*/ 0 h 21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159">
                  <a:moveTo>
                    <a:pt x="5174" y="340"/>
                  </a:moveTo>
                  <a:cubicBezTo>
                    <a:pt x="5167" y="331"/>
                    <a:pt x="4779" y="-26"/>
                    <a:pt x="4211" y="1"/>
                  </a:cubicBezTo>
                  <a:cubicBezTo>
                    <a:pt x="3641" y="34"/>
                    <a:pt x="2894" y="432"/>
                    <a:pt x="2134" y="1976"/>
                  </a:cubicBezTo>
                  <a:cubicBezTo>
                    <a:pt x="1316" y="3638"/>
                    <a:pt x="616" y="6345"/>
                    <a:pt x="0" y="10128"/>
                  </a:cubicBezTo>
                  <a:cubicBezTo>
                    <a:pt x="4806" y="17598"/>
                    <a:pt x="10260" y="21574"/>
                    <a:pt x="16059" y="21125"/>
                  </a:cubicBezTo>
                  <a:cubicBezTo>
                    <a:pt x="16067" y="21125"/>
                    <a:pt x="16562" y="21102"/>
                    <a:pt x="17274" y="20282"/>
                  </a:cubicBezTo>
                  <a:cubicBezTo>
                    <a:pt x="17985" y="19472"/>
                    <a:pt x="18917" y="17837"/>
                    <a:pt x="19762" y="14708"/>
                  </a:cubicBezTo>
                  <a:cubicBezTo>
                    <a:pt x="20634" y="11484"/>
                    <a:pt x="21261" y="7243"/>
                    <a:pt x="21600" y="2250"/>
                  </a:cubicBezTo>
                  <a:cubicBezTo>
                    <a:pt x="15802" y="6001"/>
                    <a:pt x="10216" y="5099"/>
                    <a:pt x="5174" y="340"/>
                  </a:cubicBezTo>
                  <a:close/>
                  <a:moveTo>
                    <a:pt x="5174" y="34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3" name="AutoShape 9"/>
            <p:cNvSpPr>
              <a:spLocks/>
            </p:cNvSpPr>
            <p:nvPr/>
          </p:nvSpPr>
          <p:spPr bwMode="auto">
            <a:xfrm>
              <a:off x="443" y="657"/>
              <a:ext cx="148" cy="46"/>
            </a:xfrm>
            <a:custGeom>
              <a:avLst/>
              <a:gdLst>
                <a:gd name="T0" fmla="*/ 0 w 21600"/>
                <a:gd name="T1" fmla="*/ 0 h 21469"/>
                <a:gd name="T2" fmla="*/ 0 w 21600"/>
                <a:gd name="T3" fmla="*/ 0 h 21469"/>
                <a:gd name="T4" fmla="*/ 0 w 21600"/>
                <a:gd name="T5" fmla="*/ 0 h 21469"/>
                <a:gd name="T6" fmla="*/ 0 w 21600"/>
                <a:gd name="T7" fmla="*/ 0 h 21469"/>
                <a:gd name="T8" fmla="*/ 0 w 21600"/>
                <a:gd name="T9" fmla="*/ 0 h 21469"/>
                <a:gd name="T10" fmla="*/ 0 w 21600"/>
                <a:gd name="T11" fmla="*/ 0 h 21469"/>
                <a:gd name="T12" fmla="*/ 0 w 21600"/>
                <a:gd name="T13" fmla="*/ 0 h 21469"/>
                <a:gd name="T14" fmla="*/ 0 w 21600"/>
                <a:gd name="T15" fmla="*/ 0 h 21469"/>
                <a:gd name="T16" fmla="*/ 0 w 21600"/>
                <a:gd name="T17" fmla="*/ 0 h 21469"/>
                <a:gd name="T18" fmla="*/ 0 w 21600"/>
                <a:gd name="T19" fmla="*/ 0 h 21469"/>
                <a:gd name="T20" fmla="*/ 0 w 21600"/>
                <a:gd name="T21" fmla="*/ 0 h 21469"/>
                <a:gd name="T22" fmla="*/ 0 w 21600"/>
                <a:gd name="T23" fmla="*/ 0 h 21469"/>
                <a:gd name="T24" fmla="*/ 0 w 21600"/>
                <a:gd name="T25" fmla="*/ 0 h 214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469">
                  <a:moveTo>
                    <a:pt x="3834" y="0"/>
                  </a:moveTo>
                  <a:lnTo>
                    <a:pt x="3849" y="141"/>
                  </a:lnTo>
                  <a:cubicBezTo>
                    <a:pt x="3412" y="107"/>
                    <a:pt x="2919" y="242"/>
                    <a:pt x="2402" y="716"/>
                  </a:cubicBezTo>
                  <a:cubicBezTo>
                    <a:pt x="1534" y="1512"/>
                    <a:pt x="745" y="3117"/>
                    <a:pt x="0" y="5549"/>
                  </a:cubicBezTo>
                  <a:cubicBezTo>
                    <a:pt x="1630" y="8398"/>
                    <a:pt x="3360" y="10958"/>
                    <a:pt x="5180" y="13182"/>
                  </a:cubicBezTo>
                  <a:lnTo>
                    <a:pt x="5159" y="12984"/>
                  </a:lnTo>
                  <a:cubicBezTo>
                    <a:pt x="8341" y="16880"/>
                    <a:pt x="11798" y="19746"/>
                    <a:pt x="15457" y="21368"/>
                  </a:cubicBezTo>
                  <a:cubicBezTo>
                    <a:pt x="15466" y="21372"/>
                    <a:pt x="15954" y="21600"/>
                    <a:pt x="16686" y="21358"/>
                  </a:cubicBezTo>
                  <a:cubicBezTo>
                    <a:pt x="17417" y="21120"/>
                    <a:pt x="18396" y="20394"/>
                    <a:pt x="19341" y="18543"/>
                  </a:cubicBezTo>
                  <a:cubicBezTo>
                    <a:pt x="20316" y="16638"/>
                    <a:pt x="21087" y="13870"/>
                    <a:pt x="21600" y="10424"/>
                  </a:cubicBezTo>
                  <a:cubicBezTo>
                    <a:pt x="15748" y="10286"/>
                    <a:pt x="10272" y="6870"/>
                    <a:pt x="5477" y="907"/>
                  </a:cubicBezTo>
                  <a:cubicBezTo>
                    <a:pt x="5468" y="894"/>
                    <a:pt x="4775" y="47"/>
                    <a:pt x="3834" y="0"/>
                  </a:cubicBezTo>
                  <a:close/>
                  <a:moveTo>
                    <a:pt x="3834"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4" name="AutoShape 10"/>
            <p:cNvSpPr>
              <a:spLocks/>
            </p:cNvSpPr>
            <p:nvPr/>
          </p:nvSpPr>
          <p:spPr bwMode="auto">
            <a:xfrm>
              <a:off x="399" y="664"/>
              <a:ext cx="144" cy="59"/>
            </a:xfrm>
            <a:custGeom>
              <a:avLst/>
              <a:gdLst>
                <a:gd name="T0" fmla="*/ 0 w 21600"/>
                <a:gd name="T1" fmla="*/ 0 h 21357"/>
                <a:gd name="T2" fmla="*/ 0 w 21600"/>
                <a:gd name="T3" fmla="*/ 0 h 21357"/>
                <a:gd name="T4" fmla="*/ 0 w 21600"/>
                <a:gd name="T5" fmla="*/ 0 h 21357"/>
                <a:gd name="T6" fmla="*/ 0 w 21600"/>
                <a:gd name="T7" fmla="*/ 0 h 21357"/>
                <a:gd name="T8" fmla="*/ 0 w 21600"/>
                <a:gd name="T9" fmla="*/ 0 h 21357"/>
                <a:gd name="T10" fmla="*/ 0 w 21600"/>
                <a:gd name="T11" fmla="*/ 0 h 21357"/>
                <a:gd name="T12" fmla="*/ 0 w 21600"/>
                <a:gd name="T13" fmla="*/ 0 h 21357"/>
                <a:gd name="T14" fmla="*/ 0 w 21600"/>
                <a:gd name="T15" fmla="*/ 0 h 21357"/>
                <a:gd name="T16" fmla="*/ 0 w 21600"/>
                <a:gd name="T17" fmla="*/ 0 h 21357"/>
                <a:gd name="T18" fmla="*/ 0 w 21600"/>
                <a:gd name="T19" fmla="*/ 0 h 21357"/>
                <a:gd name="T20" fmla="*/ 0 w 21600"/>
                <a:gd name="T21" fmla="*/ 0 h 21357"/>
                <a:gd name="T22" fmla="*/ 0 w 21600"/>
                <a:gd name="T23" fmla="*/ 0 h 21357"/>
                <a:gd name="T24" fmla="*/ 0 w 21600"/>
                <a:gd name="T25" fmla="*/ 0 h 21357"/>
                <a:gd name="T26" fmla="*/ 0 w 21600"/>
                <a:gd name="T27" fmla="*/ 0 h 21357"/>
                <a:gd name="T28" fmla="*/ 0 w 21600"/>
                <a:gd name="T29" fmla="*/ 0 h 21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357">
                  <a:moveTo>
                    <a:pt x="13788" y="17351"/>
                  </a:moveTo>
                  <a:lnTo>
                    <a:pt x="12718" y="9432"/>
                  </a:lnTo>
                  <a:cubicBezTo>
                    <a:pt x="10229" y="7221"/>
                    <a:pt x="7897" y="4557"/>
                    <a:pt x="5745" y="1524"/>
                  </a:cubicBezTo>
                  <a:cubicBezTo>
                    <a:pt x="5740" y="1513"/>
                    <a:pt x="5389" y="1026"/>
                    <a:pt x="4835" y="608"/>
                  </a:cubicBezTo>
                  <a:cubicBezTo>
                    <a:pt x="4279" y="187"/>
                    <a:pt x="3525" y="-168"/>
                    <a:pt x="2674" y="84"/>
                  </a:cubicBezTo>
                  <a:cubicBezTo>
                    <a:pt x="1756" y="356"/>
                    <a:pt x="877" y="1280"/>
                    <a:pt x="0" y="2850"/>
                  </a:cubicBezTo>
                  <a:cubicBezTo>
                    <a:pt x="3989" y="10273"/>
                    <a:pt x="8787" y="16424"/>
                    <a:pt x="14225" y="20586"/>
                  </a:cubicBezTo>
                  <a:lnTo>
                    <a:pt x="14198" y="20386"/>
                  </a:lnTo>
                  <a:lnTo>
                    <a:pt x="14841" y="20869"/>
                  </a:lnTo>
                  <a:cubicBezTo>
                    <a:pt x="14850" y="20874"/>
                    <a:pt x="15332" y="21235"/>
                    <a:pt x="16084" y="21333"/>
                  </a:cubicBezTo>
                  <a:cubicBezTo>
                    <a:pt x="16834" y="21432"/>
                    <a:pt x="17859" y="21256"/>
                    <a:pt x="18908" y="20207"/>
                  </a:cubicBezTo>
                  <a:cubicBezTo>
                    <a:pt x="19990" y="19125"/>
                    <a:pt x="20908" y="17312"/>
                    <a:pt x="21600" y="14875"/>
                  </a:cubicBezTo>
                  <a:cubicBezTo>
                    <a:pt x="18463" y="13630"/>
                    <a:pt x="15478" y="11715"/>
                    <a:pt x="12691" y="9232"/>
                  </a:cubicBezTo>
                  <a:cubicBezTo>
                    <a:pt x="12691" y="9232"/>
                    <a:pt x="13788" y="17351"/>
                    <a:pt x="13788" y="17351"/>
                  </a:cubicBezTo>
                  <a:close/>
                  <a:moveTo>
                    <a:pt x="13788" y="1735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5" name="AutoShape 11"/>
            <p:cNvSpPr>
              <a:spLocks/>
            </p:cNvSpPr>
            <p:nvPr/>
          </p:nvSpPr>
          <p:spPr bwMode="auto">
            <a:xfrm>
              <a:off x="354" y="671"/>
              <a:ext cx="137" cy="74"/>
            </a:xfrm>
            <a:custGeom>
              <a:avLst/>
              <a:gdLst>
                <a:gd name="T0" fmla="*/ 0 w 21600"/>
                <a:gd name="T1" fmla="*/ 0 h 21359"/>
                <a:gd name="T2" fmla="*/ 0 w 21600"/>
                <a:gd name="T3" fmla="*/ 0 h 21359"/>
                <a:gd name="T4" fmla="*/ 0 w 21600"/>
                <a:gd name="T5" fmla="*/ 0 h 21359"/>
                <a:gd name="T6" fmla="*/ 0 w 21600"/>
                <a:gd name="T7" fmla="*/ 0 h 21359"/>
                <a:gd name="T8" fmla="*/ 0 w 21600"/>
                <a:gd name="T9" fmla="*/ 0 h 21359"/>
                <a:gd name="T10" fmla="*/ 0 w 21600"/>
                <a:gd name="T11" fmla="*/ 0 h 21359"/>
                <a:gd name="T12" fmla="*/ 0 w 21600"/>
                <a:gd name="T13" fmla="*/ 0 h 21359"/>
                <a:gd name="T14" fmla="*/ 0 w 21600"/>
                <a:gd name="T15" fmla="*/ 0 h 21359"/>
                <a:gd name="T16" fmla="*/ 0 w 21600"/>
                <a:gd name="T17" fmla="*/ 0 h 21359"/>
                <a:gd name="T18" fmla="*/ 0 w 21600"/>
                <a:gd name="T19" fmla="*/ 0 h 21359"/>
                <a:gd name="T20" fmla="*/ 0 w 21600"/>
                <a:gd name="T21" fmla="*/ 0 h 21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359">
                  <a:moveTo>
                    <a:pt x="5190" y="1065"/>
                  </a:moveTo>
                  <a:cubicBezTo>
                    <a:pt x="4638" y="565"/>
                    <a:pt x="3875" y="57"/>
                    <a:pt x="2971" y="5"/>
                  </a:cubicBezTo>
                  <a:lnTo>
                    <a:pt x="2970" y="5"/>
                  </a:lnTo>
                  <a:cubicBezTo>
                    <a:pt x="1995" y="-54"/>
                    <a:pt x="1017" y="421"/>
                    <a:pt x="0" y="1410"/>
                  </a:cubicBezTo>
                  <a:cubicBezTo>
                    <a:pt x="3780" y="8747"/>
                    <a:pt x="8547" y="15280"/>
                    <a:pt x="14152" y="20314"/>
                  </a:cubicBezTo>
                  <a:cubicBezTo>
                    <a:pt x="14161" y="20320"/>
                    <a:pt x="14637" y="20757"/>
                    <a:pt x="15412" y="21065"/>
                  </a:cubicBezTo>
                  <a:cubicBezTo>
                    <a:pt x="16186" y="21372"/>
                    <a:pt x="17264" y="21546"/>
                    <a:pt x="18429" y="21031"/>
                  </a:cubicBezTo>
                  <a:cubicBezTo>
                    <a:pt x="19629" y="20502"/>
                    <a:pt x="20711" y="19337"/>
                    <a:pt x="21600" y="17610"/>
                  </a:cubicBezTo>
                  <a:cubicBezTo>
                    <a:pt x="15612" y="13941"/>
                    <a:pt x="10374" y="8536"/>
                    <a:pt x="6077" y="2067"/>
                  </a:cubicBezTo>
                  <a:cubicBezTo>
                    <a:pt x="6071" y="2059"/>
                    <a:pt x="5739" y="1563"/>
                    <a:pt x="5190" y="1065"/>
                  </a:cubicBezTo>
                  <a:close/>
                  <a:moveTo>
                    <a:pt x="5190" y="106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6" name="AutoShape 12"/>
            <p:cNvSpPr>
              <a:spLocks/>
            </p:cNvSpPr>
            <p:nvPr/>
          </p:nvSpPr>
          <p:spPr bwMode="auto">
            <a:xfrm>
              <a:off x="303" y="664"/>
              <a:ext cx="126" cy="88"/>
            </a:xfrm>
            <a:custGeom>
              <a:avLst/>
              <a:gdLst>
                <a:gd name="T0" fmla="*/ 0 w 21600"/>
                <a:gd name="T1" fmla="*/ 0 h 21340"/>
                <a:gd name="T2" fmla="*/ 0 w 21600"/>
                <a:gd name="T3" fmla="*/ 0 h 21340"/>
                <a:gd name="T4" fmla="*/ 0 w 21600"/>
                <a:gd name="T5" fmla="*/ 0 h 21340"/>
                <a:gd name="T6" fmla="*/ 0 w 21600"/>
                <a:gd name="T7" fmla="*/ 0 h 21340"/>
                <a:gd name="T8" fmla="*/ 0 w 21600"/>
                <a:gd name="T9" fmla="*/ 0 h 21340"/>
                <a:gd name="T10" fmla="*/ 0 w 21600"/>
                <a:gd name="T11" fmla="*/ 0 h 21340"/>
                <a:gd name="T12" fmla="*/ 0 w 21600"/>
                <a:gd name="T13" fmla="*/ 0 h 21340"/>
                <a:gd name="T14" fmla="*/ 0 w 21600"/>
                <a:gd name="T15" fmla="*/ 0 h 21340"/>
                <a:gd name="T16" fmla="*/ 0 w 21600"/>
                <a:gd name="T17" fmla="*/ 0 h 21340"/>
                <a:gd name="T18" fmla="*/ 0 w 21600"/>
                <a:gd name="T19" fmla="*/ 0 h 21340"/>
                <a:gd name="T20" fmla="*/ 0 w 21600"/>
                <a:gd name="T21" fmla="*/ 0 h 21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340">
                  <a:moveTo>
                    <a:pt x="6426" y="2595"/>
                  </a:moveTo>
                  <a:cubicBezTo>
                    <a:pt x="6421" y="2586"/>
                    <a:pt x="6111" y="2098"/>
                    <a:pt x="5570" y="1551"/>
                  </a:cubicBezTo>
                  <a:cubicBezTo>
                    <a:pt x="5027" y="1004"/>
                    <a:pt x="4261" y="398"/>
                    <a:pt x="3301" y="138"/>
                  </a:cubicBezTo>
                  <a:lnTo>
                    <a:pt x="3300" y="136"/>
                  </a:lnTo>
                  <a:cubicBezTo>
                    <a:pt x="2265" y="-145"/>
                    <a:pt x="1178" y="11"/>
                    <a:pt x="0" y="586"/>
                  </a:cubicBezTo>
                  <a:cubicBezTo>
                    <a:pt x="3348" y="7595"/>
                    <a:pt x="7868" y="14151"/>
                    <a:pt x="13393" y="19680"/>
                  </a:cubicBezTo>
                  <a:cubicBezTo>
                    <a:pt x="13402" y="19687"/>
                    <a:pt x="13870" y="20163"/>
                    <a:pt x="14670" y="20606"/>
                  </a:cubicBezTo>
                  <a:cubicBezTo>
                    <a:pt x="15467" y="21049"/>
                    <a:pt x="16603" y="21455"/>
                    <a:pt x="17894" y="21311"/>
                  </a:cubicBezTo>
                  <a:cubicBezTo>
                    <a:pt x="19226" y="21165"/>
                    <a:pt x="20489" y="20462"/>
                    <a:pt x="21600" y="19246"/>
                  </a:cubicBezTo>
                  <a:cubicBezTo>
                    <a:pt x="15546" y="14734"/>
                    <a:pt x="10431" y="8992"/>
                    <a:pt x="6426" y="2595"/>
                  </a:cubicBezTo>
                  <a:close/>
                  <a:moveTo>
                    <a:pt x="6426" y="259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7" name="AutoShape 13"/>
            <p:cNvSpPr>
              <a:spLocks/>
            </p:cNvSpPr>
            <p:nvPr/>
          </p:nvSpPr>
          <p:spPr bwMode="auto">
            <a:xfrm>
              <a:off x="280" y="657"/>
              <a:ext cx="95" cy="94"/>
            </a:xfrm>
            <a:custGeom>
              <a:avLst/>
              <a:gdLst>
                <a:gd name="T0" fmla="*/ 0 w 21600"/>
                <a:gd name="T1" fmla="*/ 0 h 21491"/>
                <a:gd name="T2" fmla="*/ 0 w 21600"/>
                <a:gd name="T3" fmla="*/ 0 h 21491"/>
                <a:gd name="T4" fmla="*/ 0 w 21600"/>
                <a:gd name="T5" fmla="*/ 0 h 21491"/>
                <a:gd name="T6" fmla="*/ 0 w 21600"/>
                <a:gd name="T7" fmla="*/ 0 h 21491"/>
                <a:gd name="T8" fmla="*/ 0 w 21600"/>
                <a:gd name="T9" fmla="*/ 0 h 21491"/>
                <a:gd name="T10" fmla="*/ 0 w 21600"/>
                <a:gd name="T11" fmla="*/ 0 h 21491"/>
                <a:gd name="T12" fmla="*/ 0 w 21600"/>
                <a:gd name="T13" fmla="*/ 0 h 21491"/>
                <a:gd name="T14" fmla="*/ 0 w 21600"/>
                <a:gd name="T15" fmla="*/ 0 h 21491"/>
                <a:gd name="T16" fmla="*/ 0 w 21600"/>
                <a:gd name="T17" fmla="*/ 0 h 2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491">
                  <a:moveTo>
                    <a:pt x="3900" y="1855"/>
                  </a:moveTo>
                  <a:cubicBezTo>
                    <a:pt x="3892" y="1842"/>
                    <a:pt x="3257" y="875"/>
                    <a:pt x="2078" y="0"/>
                  </a:cubicBezTo>
                  <a:lnTo>
                    <a:pt x="0" y="6335"/>
                  </a:lnTo>
                  <a:cubicBezTo>
                    <a:pt x="2909" y="10775"/>
                    <a:pt x="6467" y="15058"/>
                    <a:pt x="10641" y="19036"/>
                  </a:cubicBezTo>
                  <a:cubicBezTo>
                    <a:pt x="10652" y="19046"/>
                    <a:pt x="11206" y="19581"/>
                    <a:pt x="12205" y="20154"/>
                  </a:cubicBezTo>
                  <a:cubicBezTo>
                    <a:pt x="13200" y="20725"/>
                    <a:pt x="14651" y="21331"/>
                    <a:pt x="16386" y="21464"/>
                  </a:cubicBezTo>
                  <a:cubicBezTo>
                    <a:pt x="18174" y="21600"/>
                    <a:pt x="19952" y="21213"/>
                    <a:pt x="21600" y="20320"/>
                  </a:cubicBezTo>
                  <a:cubicBezTo>
                    <a:pt x="14225" y="14924"/>
                    <a:pt x="8257" y="8584"/>
                    <a:pt x="3900" y="1855"/>
                  </a:cubicBezTo>
                  <a:close/>
                  <a:moveTo>
                    <a:pt x="3900" y="185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8" name="AutoShape 14"/>
            <p:cNvSpPr>
              <a:spLocks/>
            </p:cNvSpPr>
            <p:nvPr/>
          </p:nvSpPr>
          <p:spPr bwMode="auto">
            <a:xfrm>
              <a:off x="221" y="627"/>
              <a:ext cx="97" cy="114"/>
            </a:xfrm>
            <a:custGeom>
              <a:avLst/>
              <a:gdLst>
                <a:gd name="T0" fmla="*/ 0 w 21600"/>
                <a:gd name="T1" fmla="*/ 0 h 21445"/>
                <a:gd name="T2" fmla="*/ 0 w 21600"/>
                <a:gd name="T3" fmla="*/ 0 h 21445"/>
                <a:gd name="T4" fmla="*/ 0 w 21600"/>
                <a:gd name="T5" fmla="*/ 0 h 21445"/>
                <a:gd name="T6" fmla="*/ 0 w 21600"/>
                <a:gd name="T7" fmla="*/ 0 h 21445"/>
                <a:gd name="T8" fmla="*/ 0 w 21600"/>
                <a:gd name="T9" fmla="*/ 0 h 21445"/>
                <a:gd name="T10" fmla="*/ 0 w 21600"/>
                <a:gd name="T11" fmla="*/ 0 h 21445"/>
                <a:gd name="T12" fmla="*/ 0 w 21600"/>
                <a:gd name="T13" fmla="*/ 0 h 21445"/>
                <a:gd name="T14" fmla="*/ 0 w 21600"/>
                <a:gd name="T15" fmla="*/ 0 h 21445"/>
                <a:gd name="T16" fmla="*/ 0 w 21600"/>
                <a:gd name="T17" fmla="*/ 0 h 21445"/>
                <a:gd name="T18" fmla="*/ 0 w 21600"/>
                <a:gd name="T19" fmla="*/ 0 h 21445"/>
                <a:gd name="T20" fmla="*/ 0 w 21600"/>
                <a:gd name="T21" fmla="*/ 0 h 21445"/>
                <a:gd name="T22" fmla="*/ 0 w 21600"/>
                <a:gd name="T23" fmla="*/ 0 h 21445"/>
                <a:gd name="T24" fmla="*/ 0 w 21600"/>
                <a:gd name="T25" fmla="*/ 0 h 21445"/>
                <a:gd name="T26" fmla="*/ 0 w 21600"/>
                <a:gd name="T27" fmla="*/ 0 h 21445"/>
                <a:gd name="T28" fmla="*/ 0 w 21600"/>
                <a:gd name="T29" fmla="*/ 0 h 21445"/>
                <a:gd name="T30" fmla="*/ 0 w 21600"/>
                <a:gd name="T31" fmla="*/ 0 h 214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445">
                  <a:moveTo>
                    <a:pt x="12897" y="12139"/>
                  </a:moveTo>
                  <a:cubicBezTo>
                    <a:pt x="10708" y="9374"/>
                    <a:pt x="8872" y="6533"/>
                    <a:pt x="7386" y="3668"/>
                  </a:cubicBezTo>
                  <a:cubicBezTo>
                    <a:pt x="7382" y="3660"/>
                    <a:pt x="7138" y="3196"/>
                    <a:pt x="6624" y="2612"/>
                  </a:cubicBezTo>
                  <a:cubicBezTo>
                    <a:pt x="6108" y="2027"/>
                    <a:pt x="5331" y="1321"/>
                    <a:pt x="4217" y="802"/>
                  </a:cubicBezTo>
                  <a:lnTo>
                    <a:pt x="4216" y="802"/>
                  </a:lnTo>
                  <a:cubicBezTo>
                    <a:pt x="3014" y="240"/>
                    <a:pt x="1622" y="-17"/>
                    <a:pt x="0" y="1"/>
                  </a:cubicBezTo>
                  <a:cubicBezTo>
                    <a:pt x="2093" y="6069"/>
                    <a:pt x="5633" y="12196"/>
                    <a:pt x="10658" y="17956"/>
                  </a:cubicBezTo>
                  <a:lnTo>
                    <a:pt x="11308" y="16269"/>
                  </a:lnTo>
                  <a:lnTo>
                    <a:pt x="10699" y="17852"/>
                  </a:lnTo>
                  <a:lnTo>
                    <a:pt x="11296" y="18528"/>
                  </a:lnTo>
                  <a:cubicBezTo>
                    <a:pt x="11305" y="18537"/>
                    <a:pt x="11754" y="19043"/>
                    <a:pt x="12622" y="19640"/>
                  </a:cubicBezTo>
                  <a:cubicBezTo>
                    <a:pt x="13488" y="20233"/>
                    <a:pt x="14785" y="20913"/>
                    <a:pt x="16427" y="21243"/>
                  </a:cubicBezTo>
                  <a:cubicBezTo>
                    <a:pt x="18120" y="21583"/>
                    <a:pt x="19884" y="21494"/>
                    <a:pt x="21600" y="20976"/>
                  </a:cubicBezTo>
                  <a:cubicBezTo>
                    <a:pt x="18280" y="18140"/>
                    <a:pt x="15387" y="15135"/>
                    <a:pt x="12938" y="12035"/>
                  </a:cubicBezTo>
                  <a:cubicBezTo>
                    <a:pt x="12938" y="12035"/>
                    <a:pt x="12897" y="12139"/>
                    <a:pt x="12897" y="12139"/>
                  </a:cubicBezTo>
                  <a:close/>
                  <a:moveTo>
                    <a:pt x="12897" y="1213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15"/>
            <p:cNvSpPr>
              <a:spLocks/>
            </p:cNvSpPr>
            <p:nvPr/>
          </p:nvSpPr>
          <p:spPr bwMode="auto">
            <a:xfrm>
              <a:off x="258" y="649"/>
              <a:ext cx="28" cy="35"/>
            </a:xfrm>
            <a:custGeom>
              <a:avLst/>
              <a:gdLst>
                <a:gd name="T0" fmla="*/ 0 w 21600"/>
                <a:gd name="T1" fmla="*/ 0 h 21277"/>
                <a:gd name="T2" fmla="*/ 0 w 21600"/>
                <a:gd name="T3" fmla="*/ 0 h 21277"/>
                <a:gd name="T4" fmla="*/ 0 w 21600"/>
                <a:gd name="T5" fmla="*/ 0 h 21277"/>
                <a:gd name="T6" fmla="*/ 0 w 21600"/>
                <a:gd name="T7" fmla="*/ 0 h 21277"/>
                <a:gd name="T8" fmla="*/ 0 w 21600"/>
                <a:gd name="T9" fmla="*/ 0 h 21277"/>
                <a:gd name="T10" fmla="*/ 0 w 21600"/>
                <a:gd name="T11" fmla="*/ 0 h 212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277">
                  <a:moveTo>
                    <a:pt x="0" y="432"/>
                  </a:moveTo>
                  <a:cubicBezTo>
                    <a:pt x="4164" y="7467"/>
                    <a:pt x="9035" y="14441"/>
                    <a:pt x="14611" y="21277"/>
                  </a:cubicBezTo>
                  <a:lnTo>
                    <a:pt x="21600" y="4133"/>
                  </a:lnTo>
                  <a:cubicBezTo>
                    <a:pt x="19776" y="3025"/>
                    <a:pt x="17555" y="1956"/>
                    <a:pt x="14896" y="1187"/>
                  </a:cubicBezTo>
                  <a:cubicBezTo>
                    <a:pt x="10435" y="-98"/>
                    <a:pt x="5525" y="-323"/>
                    <a:pt x="0" y="432"/>
                  </a:cubicBezTo>
                  <a:close/>
                  <a:moveTo>
                    <a:pt x="0" y="432"/>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0" name="AutoShape 16"/>
            <p:cNvSpPr>
              <a:spLocks/>
            </p:cNvSpPr>
            <p:nvPr/>
          </p:nvSpPr>
          <p:spPr bwMode="auto">
            <a:xfrm>
              <a:off x="177" y="598"/>
              <a:ext cx="78" cy="126"/>
            </a:xfrm>
            <a:custGeom>
              <a:avLst/>
              <a:gdLst>
                <a:gd name="T0" fmla="*/ 0 w 21600"/>
                <a:gd name="T1" fmla="*/ 0 h 21471"/>
                <a:gd name="T2" fmla="*/ 0 w 21600"/>
                <a:gd name="T3" fmla="*/ 0 h 21471"/>
                <a:gd name="T4" fmla="*/ 0 w 21600"/>
                <a:gd name="T5" fmla="*/ 0 h 21471"/>
                <a:gd name="T6" fmla="*/ 0 w 21600"/>
                <a:gd name="T7" fmla="*/ 0 h 21471"/>
                <a:gd name="T8" fmla="*/ 0 w 21600"/>
                <a:gd name="T9" fmla="*/ 0 h 21471"/>
                <a:gd name="T10" fmla="*/ 0 w 21600"/>
                <a:gd name="T11" fmla="*/ 0 h 21471"/>
                <a:gd name="T12" fmla="*/ 0 w 21600"/>
                <a:gd name="T13" fmla="*/ 0 h 21471"/>
                <a:gd name="T14" fmla="*/ 0 w 21600"/>
                <a:gd name="T15" fmla="*/ 0 h 21471"/>
                <a:gd name="T16" fmla="*/ 0 w 21600"/>
                <a:gd name="T17" fmla="*/ 0 h 21471"/>
                <a:gd name="T18" fmla="*/ 0 w 21600"/>
                <a:gd name="T19" fmla="*/ 0 h 21471"/>
                <a:gd name="T20" fmla="*/ 0 w 21600"/>
                <a:gd name="T21" fmla="*/ 0 h 214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471">
                  <a:moveTo>
                    <a:pt x="7558" y="3124"/>
                  </a:moveTo>
                  <a:cubicBezTo>
                    <a:pt x="7056" y="2539"/>
                    <a:pt x="6261" y="1816"/>
                    <a:pt x="5008" y="1219"/>
                  </a:cubicBezTo>
                  <a:lnTo>
                    <a:pt x="5007" y="1217"/>
                  </a:lnTo>
                  <a:cubicBezTo>
                    <a:pt x="3657" y="573"/>
                    <a:pt x="2001" y="178"/>
                    <a:pt x="0" y="0"/>
                  </a:cubicBezTo>
                  <a:cubicBezTo>
                    <a:pt x="1231" y="5870"/>
                    <a:pt x="4340" y="11982"/>
                    <a:pt x="9490" y="17914"/>
                  </a:cubicBezTo>
                  <a:cubicBezTo>
                    <a:pt x="9498" y="17922"/>
                    <a:pt x="9932" y="18429"/>
                    <a:pt x="10861" y="19066"/>
                  </a:cubicBezTo>
                  <a:cubicBezTo>
                    <a:pt x="11788" y="19702"/>
                    <a:pt x="13225" y="20467"/>
                    <a:pt x="15170" y="20960"/>
                  </a:cubicBezTo>
                  <a:cubicBezTo>
                    <a:pt x="17175" y="21468"/>
                    <a:pt x="19366" y="21600"/>
                    <a:pt x="21600" y="21345"/>
                  </a:cubicBezTo>
                  <a:cubicBezTo>
                    <a:pt x="15146" y="15817"/>
                    <a:pt x="10722" y="9942"/>
                    <a:pt x="8253" y="4160"/>
                  </a:cubicBezTo>
                  <a:cubicBezTo>
                    <a:pt x="8251" y="4151"/>
                    <a:pt x="8056" y="3708"/>
                    <a:pt x="7558" y="3124"/>
                  </a:cubicBezTo>
                  <a:close/>
                  <a:moveTo>
                    <a:pt x="7558" y="312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1" name="AutoShape 17"/>
            <p:cNvSpPr>
              <a:spLocks/>
            </p:cNvSpPr>
            <p:nvPr/>
          </p:nvSpPr>
          <p:spPr bwMode="auto">
            <a:xfrm>
              <a:off x="147" y="568"/>
              <a:ext cx="58" cy="136"/>
            </a:xfrm>
            <a:custGeom>
              <a:avLst/>
              <a:gdLst>
                <a:gd name="T0" fmla="*/ 0 w 21265"/>
                <a:gd name="T1" fmla="*/ 0 h 21568"/>
                <a:gd name="T2" fmla="*/ 0 w 21265"/>
                <a:gd name="T3" fmla="*/ 0 h 21568"/>
                <a:gd name="T4" fmla="*/ 0 w 21265"/>
                <a:gd name="T5" fmla="*/ 0 h 21568"/>
                <a:gd name="T6" fmla="*/ 0 w 21265"/>
                <a:gd name="T7" fmla="*/ 0 h 21568"/>
                <a:gd name="T8" fmla="*/ 0 w 21265"/>
                <a:gd name="T9" fmla="*/ 0 h 21568"/>
                <a:gd name="T10" fmla="*/ 0 w 21265"/>
                <a:gd name="T11" fmla="*/ 0 h 21568"/>
                <a:gd name="T12" fmla="*/ 0 w 21265"/>
                <a:gd name="T13" fmla="*/ 0 h 21568"/>
                <a:gd name="T14" fmla="*/ 0 w 21265"/>
                <a:gd name="T15" fmla="*/ 0 h 21568"/>
                <a:gd name="T16" fmla="*/ 0 w 21265"/>
                <a:gd name="T17" fmla="*/ 0 h 21568"/>
                <a:gd name="T18" fmla="*/ 0 w 21265"/>
                <a:gd name="T19" fmla="*/ 0 h 21568"/>
                <a:gd name="T20" fmla="*/ 0 w 21265"/>
                <a:gd name="T21" fmla="*/ 0 h 215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65" h="21568">
                  <a:moveTo>
                    <a:pt x="8970" y="3546"/>
                  </a:moveTo>
                  <a:cubicBezTo>
                    <a:pt x="8507" y="2963"/>
                    <a:pt x="7701" y="2227"/>
                    <a:pt x="6250" y="1565"/>
                  </a:cubicBezTo>
                  <a:lnTo>
                    <a:pt x="6250" y="1564"/>
                  </a:lnTo>
                  <a:cubicBezTo>
                    <a:pt x="4683" y="852"/>
                    <a:pt x="2630" y="341"/>
                    <a:pt x="45" y="0"/>
                  </a:cubicBezTo>
                  <a:cubicBezTo>
                    <a:pt x="-335" y="5509"/>
                    <a:pt x="1691" y="11408"/>
                    <a:pt x="6450" y="17325"/>
                  </a:cubicBezTo>
                  <a:cubicBezTo>
                    <a:pt x="6458" y="17334"/>
                    <a:pt x="6857" y="17838"/>
                    <a:pt x="7865" y="18508"/>
                  </a:cubicBezTo>
                  <a:cubicBezTo>
                    <a:pt x="8871" y="19174"/>
                    <a:pt x="10504" y="20007"/>
                    <a:pt x="12904" y="20635"/>
                  </a:cubicBezTo>
                  <a:cubicBezTo>
                    <a:pt x="15376" y="21282"/>
                    <a:pt x="18225" y="21600"/>
                    <a:pt x="21265" y="21566"/>
                  </a:cubicBezTo>
                  <a:cubicBezTo>
                    <a:pt x="14652" y="15902"/>
                    <a:pt x="10824" y="10101"/>
                    <a:pt x="9536" y="4561"/>
                  </a:cubicBezTo>
                  <a:cubicBezTo>
                    <a:pt x="9536" y="4554"/>
                    <a:pt x="9430" y="4128"/>
                    <a:pt x="8970" y="3546"/>
                  </a:cubicBezTo>
                  <a:close/>
                  <a:moveTo>
                    <a:pt x="8970" y="354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2" name="AutoShape 18"/>
            <p:cNvSpPr>
              <a:spLocks/>
            </p:cNvSpPr>
            <p:nvPr/>
          </p:nvSpPr>
          <p:spPr bwMode="auto">
            <a:xfrm>
              <a:off x="118" y="546"/>
              <a:ext cx="40" cy="122"/>
            </a:xfrm>
            <a:custGeom>
              <a:avLst/>
              <a:gdLst>
                <a:gd name="T0" fmla="*/ 0 w 21179"/>
                <a:gd name="T1" fmla="*/ 0 h 21600"/>
                <a:gd name="T2" fmla="*/ 0 w 21179"/>
                <a:gd name="T3" fmla="*/ 0 h 21600"/>
                <a:gd name="T4" fmla="*/ 0 w 21179"/>
                <a:gd name="T5" fmla="*/ 0 h 21600"/>
                <a:gd name="T6" fmla="*/ 0 w 21179"/>
                <a:gd name="T7" fmla="*/ 0 h 21600"/>
                <a:gd name="T8" fmla="*/ 0 w 21179"/>
                <a:gd name="T9" fmla="*/ 0 h 21600"/>
                <a:gd name="T10" fmla="*/ 0 w 21179"/>
                <a:gd name="T11" fmla="*/ 0 h 21600"/>
                <a:gd name="T12" fmla="*/ 0 w 21179"/>
                <a:gd name="T13" fmla="*/ 0 h 21600"/>
                <a:gd name="T14" fmla="*/ 0 w 21179"/>
                <a:gd name="T15" fmla="*/ 0 h 21600"/>
                <a:gd name="T16" fmla="*/ 0 w 21179"/>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79" h="21600">
                  <a:moveTo>
                    <a:pt x="13538" y="1992"/>
                  </a:moveTo>
                  <a:cubicBezTo>
                    <a:pt x="13542" y="1981"/>
                    <a:pt x="13677" y="1086"/>
                    <a:pt x="12681" y="0"/>
                  </a:cubicBezTo>
                  <a:lnTo>
                    <a:pt x="216" y="3045"/>
                  </a:lnTo>
                  <a:cubicBezTo>
                    <a:pt x="-421" y="7150"/>
                    <a:pt x="338" y="11448"/>
                    <a:pt x="2638" y="15832"/>
                  </a:cubicBezTo>
                  <a:cubicBezTo>
                    <a:pt x="2645" y="15844"/>
                    <a:pt x="2941" y="16429"/>
                    <a:pt x="4007" y="17240"/>
                  </a:cubicBezTo>
                  <a:cubicBezTo>
                    <a:pt x="5071" y="18050"/>
                    <a:pt x="6929" y="19087"/>
                    <a:pt x="9960" y="19955"/>
                  </a:cubicBezTo>
                  <a:cubicBezTo>
                    <a:pt x="13085" y="20851"/>
                    <a:pt x="16906" y="21413"/>
                    <a:pt x="21179" y="21600"/>
                  </a:cubicBezTo>
                  <a:cubicBezTo>
                    <a:pt x="14864" y="14871"/>
                    <a:pt x="12484" y="8194"/>
                    <a:pt x="13538" y="1992"/>
                  </a:cubicBezTo>
                  <a:close/>
                  <a:moveTo>
                    <a:pt x="13538" y="1992"/>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3" name="AutoShape 19"/>
            <p:cNvSpPr>
              <a:spLocks/>
            </p:cNvSpPr>
            <p:nvPr/>
          </p:nvSpPr>
          <p:spPr bwMode="auto">
            <a:xfrm>
              <a:off x="81" y="487"/>
              <a:ext cx="33" cy="147"/>
            </a:xfrm>
            <a:custGeom>
              <a:avLst/>
              <a:gdLst>
                <a:gd name="T0" fmla="*/ 0 w 21419"/>
                <a:gd name="T1" fmla="*/ 0 h 21600"/>
                <a:gd name="T2" fmla="*/ 0 w 21419"/>
                <a:gd name="T3" fmla="*/ 0 h 21600"/>
                <a:gd name="T4" fmla="*/ 0 w 21419"/>
                <a:gd name="T5" fmla="*/ 0 h 21600"/>
                <a:gd name="T6" fmla="*/ 0 w 21419"/>
                <a:gd name="T7" fmla="*/ 0 h 21600"/>
                <a:gd name="T8" fmla="*/ 0 w 21419"/>
                <a:gd name="T9" fmla="*/ 0 h 21600"/>
                <a:gd name="T10" fmla="*/ 0 w 21419"/>
                <a:gd name="T11" fmla="*/ 0 h 21600"/>
                <a:gd name="T12" fmla="*/ 0 w 21419"/>
                <a:gd name="T13" fmla="*/ 0 h 21600"/>
                <a:gd name="T14" fmla="*/ 0 w 21419"/>
                <a:gd name="T15" fmla="*/ 0 h 21600"/>
                <a:gd name="T16" fmla="*/ 0 w 21419"/>
                <a:gd name="T17" fmla="*/ 0 h 21600"/>
                <a:gd name="T18" fmla="*/ 0 w 21419"/>
                <a:gd name="T19" fmla="*/ 0 h 21600"/>
                <a:gd name="T20" fmla="*/ 0 w 21419"/>
                <a:gd name="T21" fmla="*/ 0 h 21600"/>
                <a:gd name="T22" fmla="*/ 0 w 21419"/>
                <a:gd name="T23" fmla="*/ 0 h 21600"/>
                <a:gd name="T24" fmla="*/ 0 w 21419"/>
                <a:gd name="T25" fmla="*/ 0 h 21600"/>
                <a:gd name="T26" fmla="*/ 0 w 21419"/>
                <a:gd name="T27" fmla="*/ 0 h 21600"/>
                <a:gd name="T28" fmla="*/ 0 w 21419"/>
                <a:gd name="T29" fmla="*/ 0 h 21600"/>
                <a:gd name="T30" fmla="*/ 0 w 21419"/>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19" h="21600">
                  <a:moveTo>
                    <a:pt x="19421" y="2133"/>
                  </a:moveTo>
                  <a:lnTo>
                    <a:pt x="19419" y="2133"/>
                  </a:lnTo>
                  <a:cubicBezTo>
                    <a:pt x="17734" y="1315"/>
                    <a:pt x="14996" y="616"/>
                    <a:pt x="11167" y="0"/>
                  </a:cubicBezTo>
                  <a:cubicBezTo>
                    <a:pt x="3859" y="4642"/>
                    <a:pt x="-153" y="9888"/>
                    <a:pt x="5" y="15464"/>
                  </a:cubicBezTo>
                  <a:lnTo>
                    <a:pt x="11629" y="13537"/>
                  </a:lnTo>
                  <a:lnTo>
                    <a:pt x="308" y="15414"/>
                  </a:lnTo>
                  <a:lnTo>
                    <a:pt x="343" y="16073"/>
                  </a:lnTo>
                  <a:cubicBezTo>
                    <a:pt x="345" y="16082"/>
                    <a:pt x="373" y="16575"/>
                    <a:pt x="1203" y="17286"/>
                  </a:cubicBezTo>
                  <a:cubicBezTo>
                    <a:pt x="2028" y="17995"/>
                    <a:pt x="3688" y="18926"/>
                    <a:pt x="6858" y="19769"/>
                  </a:cubicBezTo>
                  <a:cubicBezTo>
                    <a:pt x="10127" y="20638"/>
                    <a:pt x="14422" y="21263"/>
                    <a:pt x="19475" y="21600"/>
                  </a:cubicBezTo>
                  <a:cubicBezTo>
                    <a:pt x="17449" y="18527"/>
                    <a:pt x="16742" y="15510"/>
                    <a:pt x="17249" y="12605"/>
                  </a:cubicBezTo>
                  <a:lnTo>
                    <a:pt x="16946" y="12656"/>
                  </a:lnTo>
                  <a:cubicBezTo>
                    <a:pt x="17391" y="10062"/>
                    <a:pt x="18800" y="7556"/>
                    <a:pt x="21078" y="5171"/>
                  </a:cubicBezTo>
                  <a:cubicBezTo>
                    <a:pt x="21085" y="5163"/>
                    <a:pt x="21447" y="4776"/>
                    <a:pt x="21417" y="4208"/>
                  </a:cubicBezTo>
                  <a:cubicBezTo>
                    <a:pt x="21387" y="3638"/>
                    <a:pt x="20981" y="2893"/>
                    <a:pt x="19421" y="2133"/>
                  </a:cubicBezTo>
                  <a:close/>
                  <a:moveTo>
                    <a:pt x="19421" y="213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4" name="AutoShape 20"/>
            <p:cNvSpPr>
              <a:spLocks/>
            </p:cNvSpPr>
            <p:nvPr/>
          </p:nvSpPr>
          <p:spPr bwMode="auto">
            <a:xfrm>
              <a:off x="118" y="531"/>
              <a:ext cx="24" cy="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4160" y="0"/>
                  </a:moveTo>
                  <a:cubicBezTo>
                    <a:pt x="2026" y="6963"/>
                    <a:pt x="622" y="14183"/>
                    <a:pt x="0" y="21600"/>
                  </a:cubicBezTo>
                  <a:lnTo>
                    <a:pt x="21600" y="11942"/>
                  </a:lnTo>
                  <a:cubicBezTo>
                    <a:pt x="20821" y="10345"/>
                    <a:pt x="19623" y="8608"/>
                    <a:pt x="17751" y="6906"/>
                  </a:cubicBezTo>
                  <a:lnTo>
                    <a:pt x="17748" y="6906"/>
                  </a:lnTo>
                  <a:cubicBezTo>
                    <a:pt x="14603" y="4055"/>
                    <a:pt x="10103" y="1794"/>
                    <a:pt x="4160" y="0"/>
                  </a:cubicBezTo>
                  <a:close/>
                  <a:moveTo>
                    <a:pt x="4160" y="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5" name="AutoShape 21"/>
            <p:cNvSpPr>
              <a:spLocks/>
            </p:cNvSpPr>
            <p:nvPr/>
          </p:nvSpPr>
          <p:spPr bwMode="auto">
            <a:xfrm>
              <a:off x="51" y="442"/>
              <a:ext cx="46" cy="148"/>
            </a:xfrm>
            <a:custGeom>
              <a:avLst/>
              <a:gdLst>
                <a:gd name="T0" fmla="*/ 0 w 21315"/>
                <a:gd name="T1" fmla="*/ 0 h 21600"/>
                <a:gd name="T2" fmla="*/ 0 w 21315"/>
                <a:gd name="T3" fmla="*/ 0 h 21600"/>
                <a:gd name="T4" fmla="*/ 0 w 21315"/>
                <a:gd name="T5" fmla="*/ 0 h 21600"/>
                <a:gd name="T6" fmla="*/ 0 w 21315"/>
                <a:gd name="T7" fmla="*/ 0 h 21600"/>
                <a:gd name="T8" fmla="*/ 0 w 21315"/>
                <a:gd name="T9" fmla="*/ 0 h 21600"/>
                <a:gd name="T10" fmla="*/ 0 w 21315"/>
                <a:gd name="T11" fmla="*/ 0 h 21600"/>
                <a:gd name="T12" fmla="*/ 0 w 21315"/>
                <a:gd name="T13" fmla="*/ 0 h 21600"/>
                <a:gd name="T14" fmla="*/ 0 w 21315"/>
                <a:gd name="T15" fmla="*/ 0 h 21600"/>
                <a:gd name="T16" fmla="*/ 0 w 21315"/>
                <a:gd name="T17" fmla="*/ 0 h 21600"/>
                <a:gd name="T18" fmla="*/ 0 w 21315"/>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15" h="21600">
                  <a:moveTo>
                    <a:pt x="21129" y="4521"/>
                  </a:moveTo>
                  <a:cubicBezTo>
                    <a:pt x="21389" y="3958"/>
                    <a:pt x="21471" y="3207"/>
                    <a:pt x="20737" y="2402"/>
                  </a:cubicBezTo>
                  <a:cubicBezTo>
                    <a:pt x="19944" y="1534"/>
                    <a:pt x="18345" y="746"/>
                    <a:pt x="15927" y="0"/>
                  </a:cubicBezTo>
                  <a:cubicBezTo>
                    <a:pt x="8174" y="4472"/>
                    <a:pt x="2612" y="9709"/>
                    <a:pt x="98" y="15451"/>
                  </a:cubicBezTo>
                  <a:cubicBezTo>
                    <a:pt x="96" y="15459"/>
                    <a:pt x="-129" y="15948"/>
                    <a:pt x="110" y="16680"/>
                  </a:cubicBezTo>
                  <a:cubicBezTo>
                    <a:pt x="348" y="17412"/>
                    <a:pt x="1069" y="18392"/>
                    <a:pt x="2909" y="19338"/>
                  </a:cubicBezTo>
                  <a:cubicBezTo>
                    <a:pt x="4804" y="20314"/>
                    <a:pt x="7554" y="21087"/>
                    <a:pt x="10980" y="21600"/>
                  </a:cubicBezTo>
                  <a:cubicBezTo>
                    <a:pt x="11106" y="15742"/>
                    <a:pt x="14496" y="10261"/>
                    <a:pt x="20413" y="5460"/>
                  </a:cubicBezTo>
                  <a:cubicBezTo>
                    <a:pt x="20422" y="5453"/>
                    <a:pt x="20869" y="5083"/>
                    <a:pt x="21129" y="4521"/>
                  </a:cubicBezTo>
                  <a:close/>
                  <a:moveTo>
                    <a:pt x="21129" y="452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6" name="AutoShape 22"/>
            <p:cNvSpPr>
              <a:spLocks/>
            </p:cNvSpPr>
            <p:nvPr/>
          </p:nvSpPr>
          <p:spPr bwMode="auto">
            <a:xfrm>
              <a:off x="29" y="391"/>
              <a:ext cx="60" cy="144"/>
            </a:xfrm>
            <a:custGeom>
              <a:avLst/>
              <a:gdLst>
                <a:gd name="T0" fmla="*/ 0 w 21358"/>
                <a:gd name="T1" fmla="*/ 0 h 21600"/>
                <a:gd name="T2" fmla="*/ 0 w 21358"/>
                <a:gd name="T3" fmla="*/ 0 h 21600"/>
                <a:gd name="T4" fmla="*/ 0 w 21358"/>
                <a:gd name="T5" fmla="*/ 0 h 21600"/>
                <a:gd name="T6" fmla="*/ 0 w 21358"/>
                <a:gd name="T7" fmla="*/ 0 h 21600"/>
                <a:gd name="T8" fmla="*/ 0 w 21358"/>
                <a:gd name="T9" fmla="*/ 0 h 21600"/>
                <a:gd name="T10" fmla="*/ 0 w 21358"/>
                <a:gd name="T11" fmla="*/ 0 h 21600"/>
                <a:gd name="T12" fmla="*/ 0 w 21358"/>
                <a:gd name="T13" fmla="*/ 0 h 21600"/>
                <a:gd name="T14" fmla="*/ 0 w 21358"/>
                <a:gd name="T15" fmla="*/ 0 h 21600"/>
                <a:gd name="T16" fmla="*/ 0 w 21358"/>
                <a:gd name="T17" fmla="*/ 0 h 21600"/>
                <a:gd name="T18" fmla="*/ 0 w 21358"/>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58" h="21600">
                  <a:moveTo>
                    <a:pt x="20756" y="4844"/>
                  </a:moveTo>
                  <a:cubicBezTo>
                    <a:pt x="21172" y="4288"/>
                    <a:pt x="21524" y="3532"/>
                    <a:pt x="21274" y="2679"/>
                  </a:cubicBezTo>
                  <a:cubicBezTo>
                    <a:pt x="21003" y="1759"/>
                    <a:pt x="20085" y="878"/>
                    <a:pt x="18527" y="0"/>
                  </a:cubicBezTo>
                  <a:cubicBezTo>
                    <a:pt x="10899" y="4134"/>
                    <a:pt x="4624" y="9139"/>
                    <a:pt x="490" y="14820"/>
                  </a:cubicBezTo>
                  <a:cubicBezTo>
                    <a:pt x="485" y="14829"/>
                    <a:pt x="125" y="15312"/>
                    <a:pt x="25" y="16065"/>
                  </a:cubicBezTo>
                  <a:cubicBezTo>
                    <a:pt x="-76" y="16818"/>
                    <a:pt x="97" y="17846"/>
                    <a:pt x="1137" y="18899"/>
                  </a:cubicBezTo>
                  <a:cubicBezTo>
                    <a:pt x="2208" y="19984"/>
                    <a:pt x="4009" y="20905"/>
                    <a:pt x="6427" y="21600"/>
                  </a:cubicBezTo>
                  <a:cubicBezTo>
                    <a:pt x="8769" y="15677"/>
                    <a:pt x="13478" y="10307"/>
                    <a:pt x="19846" y="5757"/>
                  </a:cubicBezTo>
                  <a:cubicBezTo>
                    <a:pt x="19856" y="5750"/>
                    <a:pt x="20341" y="5399"/>
                    <a:pt x="20756" y="4844"/>
                  </a:cubicBezTo>
                  <a:close/>
                  <a:moveTo>
                    <a:pt x="20756" y="484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7" name="AutoShape 23"/>
            <p:cNvSpPr>
              <a:spLocks/>
            </p:cNvSpPr>
            <p:nvPr/>
          </p:nvSpPr>
          <p:spPr bwMode="auto">
            <a:xfrm>
              <a:off x="7" y="346"/>
              <a:ext cx="73" cy="138"/>
            </a:xfrm>
            <a:custGeom>
              <a:avLst/>
              <a:gdLst>
                <a:gd name="T0" fmla="*/ 0 w 21358"/>
                <a:gd name="T1" fmla="*/ 0 h 21600"/>
                <a:gd name="T2" fmla="*/ 0 w 21358"/>
                <a:gd name="T3" fmla="*/ 0 h 21600"/>
                <a:gd name="T4" fmla="*/ 0 w 21358"/>
                <a:gd name="T5" fmla="*/ 0 h 21600"/>
                <a:gd name="T6" fmla="*/ 0 w 21358"/>
                <a:gd name="T7" fmla="*/ 0 h 21600"/>
                <a:gd name="T8" fmla="*/ 0 w 21358"/>
                <a:gd name="T9" fmla="*/ 0 h 21600"/>
                <a:gd name="T10" fmla="*/ 0 w 21358"/>
                <a:gd name="T11" fmla="*/ 0 h 21600"/>
                <a:gd name="T12" fmla="*/ 0 w 21358"/>
                <a:gd name="T13" fmla="*/ 0 h 21600"/>
                <a:gd name="T14" fmla="*/ 0 w 21358"/>
                <a:gd name="T15" fmla="*/ 0 h 21600"/>
                <a:gd name="T16" fmla="*/ 0 w 21358"/>
                <a:gd name="T17" fmla="*/ 0 h 21600"/>
                <a:gd name="T18" fmla="*/ 0 w 21358"/>
                <a:gd name="T19" fmla="*/ 0 h 21600"/>
                <a:gd name="T20" fmla="*/ 0 w 21358"/>
                <a:gd name="T21" fmla="*/ 0 h 21600"/>
                <a:gd name="T22" fmla="*/ 0 w 21358"/>
                <a:gd name="T23" fmla="*/ 0 h 21600"/>
                <a:gd name="T24" fmla="*/ 0 w 21358"/>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58" h="21600">
                  <a:moveTo>
                    <a:pt x="20901" y="4514"/>
                  </a:moveTo>
                  <a:lnTo>
                    <a:pt x="20807" y="4514"/>
                  </a:lnTo>
                  <a:cubicBezTo>
                    <a:pt x="21095" y="4069"/>
                    <a:pt x="21319" y="3548"/>
                    <a:pt x="21353" y="2968"/>
                  </a:cubicBezTo>
                  <a:cubicBezTo>
                    <a:pt x="21412" y="1993"/>
                    <a:pt x="20938" y="1017"/>
                    <a:pt x="19948" y="0"/>
                  </a:cubicBezTo>
                  <a:cubicBezTo>
                    <a:pt x="17261" y="1375"/>
                    <a:pt x="14684" y="2883"/>
                    <a:pt x="12245" y="4514"/>
                  </a:cubicBezTo>
                  <a:lnTo>
                    <a:pt x="12375" y="4514"/>
                  </a:lnTo>
                  <a:cubicBezTo>
                    <a:pt x="8109" y="7364"/>
                    <a:pt x="4274" y="10593"/>
                    <a:pt x="1050" y="14164"/>
                  </a:cubicBezTo>
                  <a:cubicBezTo>
                    <a:pt x="1043" y="14173"/>
                    <a:pt x="605" y="14649"/>
                    <a:pt x="297" y="15422"/>
                  </a:cubicBezTo>
                  <a:cubicBezTo>
                    <a:pt x="-14" y="16195"/>
                    <a:pt x="-188" y="17271"/>
                    <a:pt x="328" y="18433"/>
                  </a:cubicBezTo>
                  <a:cubicBezTo>
                    <a:pt x="858" y="19633"/>
                    <a:pt x="2026" y="20712"/>
                    <a:pt x="3758" y="21600"/>
                  </a:cubicBezTo>
                  <a:cubicBezTo>
                    <a:pt x="7441" y="15622"/>
                    <a:pt x="12864" y="10393"/>
                    <a:pt x="19353" y="6105"/>
                  </a:cubicBezTo>
                  <a:cubicBezTo>
                    <a:pt x="19367" y="6096"/>
                    <a:pt x="20295" y="5474"/>
                    <a:pt x="20901" y="4514"/>
                  </a:cubicBezTo>
                  <a:close/>
                  <a:moveTo>
                    <a:pt x="20901" y="451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8" name="AutoShape 24"/>
            <p:cNvSpPr>
              <a:spLocks/>
            </p:cNvSpPr>
            <p:nvPr/>
          </p:nvSpPr>
          <p:spPr bwMode="auto">
            <a:xfrm>
              <a:off x="0" y="302"/>
              <a:ext cx="87" cy="127"/>
            </a:xfrm>
            <a:custGeom>
              <a:avLst/>
              <a:gdLst>
                <a:gd name="T0" fmla="*/ 0 w 21339"/>
                <a:gd name="T1" fmla="*/ 0 h 21600"/>
                <a:gd name="T2" fmla="*/ 0 w 21339"/>
                <a:gd name="T3" fmla="*/ 0 h 21600"/>
                <a:gd name="T4" fmla="*/ 0 w 21339"/>
                <a:gd name="T5" fmla="*/ 0 h 21600"/>
                <a:gd name="T6" fmla="*/ 0 w 21339"/>
                <a:gd name="T7" fmla="*/ 0 h 21600"/>
                <a:gd name="T8" fmla="*/ 0 w 21339"/>
                <a:gd name="T9" fmla="*/ 0 h 21600"/>
                <a:gd name="T10" fmla="*/ 0 w 21339"/>
                <a:gd name="T11" fmla="*/ 0 h 21600"/>
                <a:gd name="T12" fmla="*/ 0 w 21339"/>
                <a:gd name="T13" fmla="*/ 0 h 21600"/>
                <a:gd name="T14" fmla="*/ 0 w 21339"/>
                <a:gd name="T15" fmla="*/ 0 h 21600"/>
                <a:gd name="T16" fmla="*/ 0 w 21339"/>
                <a:gd name="T17" fmla="*/ 0 h 21600"/>
                <a:gd name="T18" fmla="*/ 0 w 21339"/>
                <a:gd name="T19" fmla="*/ 0 h 21600"/>
                <a:gd name="T20" fmla="*/ 0 w 21339"/>
                <a:gd name="T21" fmla="*/ 0 h 21600"/>
                <a:gd name="T22" fmla="*/ 0 w 21339"/>
                <a:gd name="T23" fmla="*/ 0 h 21600"/>
                <a:gd name="T24" fmla="*/ 0 w 21339"/>
                <a:gd name="T25" fmla="*/ 0 h 21600"/>
                <a:gd name="T26" fmla="*/ 0 w 21339"/>
                <a:gd name="T27" fmla="*/ 0 h 21600"/>
                <a:gd name="T28" fmla="*/ 0 w 21339"/>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339" h="21600">
                  <a:moveTo>
                    <a:pt x="10263" y="12803"/>
                  </a:moveTo>
                  <a:lnTo>
                    <a:pt x="10120" y="12803"/>
                  </a:lnTo>
                  <a:cubicBezTo>
                    <a:pt x="12803" y="10434"/>
                    <a:pt x="15695" y="8295"/>
                    <a:pt x="18734" y="6405"/>
                  </a:cubicBezTo>
                  <a:cubicBezTo>
                    <a:pt x="18744" y="6400"/>
                    <a:pt x="19234" y="6091"/>
                    <a:pt x="19782" y="5552"/>
                  </a:cubicBezTo>
                  <a:cubicBezTo>
                    <a:pt x="20330" y="5012"/>
                    <a:pt x="20939" y="4247"/>
                    <a:pt x="21200" y="3291"/>
                  </a:cubicBezTo>
                  <a:lnTo>
                    <a:pt x="21201" y="3290"/>
                  </a:lnTo>
                  <a:cubicBezTo>
                    <a:pt x="21485" y="2259"/>
                    <a:pt x="21328" y="1175"/>
                    <a:pt x="20753" y="0"/>
                  </a:cubicBezTo>
                  <a:cubicBezTo>
                    <a:pt x="13954" y="3227"/>
                    <a:pt x="7581" y="7544"/>
                    <a:pt x="2155" y="12803"/>
                  </a:cubicBezTo>
                  <a:lnTo>
                    <a:pt x="2297" y="12803"/>
                  </a:lnTo>
                  <a:lnTo>
                    <a:pt x="1661" y="13426"/>
                  </a:lnTo>
                  <a:cubicBezTo>
                    <a:pt x="1653" y="13435"/>
                    <a:pt x="1177" y="13901"/>
                    <a:pt x="734" y="14698"/>
                  </a:cubicBezTo>
                  <a:cubicBezTo>
                    <a:pt x="289" y="15493"/>
                    <a:pt x="-115" y="16625"/>
                    <a:pt x="30" y="17910"/>
                  </a:cubicBezTo>
                  <a:cubicBezTo>
                    <a:pt x="179" y="19236"/>
                    <a:pt x="886" y="20494"/>
                    <a:pt x="2107" y="21600"/>
                  </a:cubicBezTo>
                  <a:cubicBezTo>
                    <a:pt x="4504" y="18394"/>
                    <a:pt x="7254" y="15454"/>
                    <a:pt x="10263" y="12803"/>
                  </a:cubicBezTo>
                  <a:close/>
                  <a:moveTo>
                    <a:pt x="10263" y="1280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9" name="AutoShape 25"/>
            <p:cNvSpPr>
              <a:spLocks/>
            </p:cNvSpPr>
            <p:nvPr/>
          </p:nvSpPr>
          <p:spPr bwMode="auto">
            <a:xfrm>
              <a:off x="0" y="258"/>
              <a:ext cx="101" cy="113"/>
            </a:xfrm>
            <a:custGeom>
              <a:avLst/>
              <a:gdLst>
                <a:gd name="T0" fmla="*/ 0 w 21386"/>
                <a:gd name="T1" fmla="*/ 0 h 21600"/>
                <a:gd name="T2" fmla="*/ 0 w 21386"/>
                <a:gd name="T3" fmla="*/ 0 h 21600"/>
                <a:gd name="T4" fmla="*/ 0 w 21386"/>
                <a:gd name="T5" fmla="*/ 0 h 21600"/>
                <a:gd name="T6" fmla="*/ 0 w 21386"/>
                <a:gd name="T7" fmla="*/ 0 h 21600"/>
                <a:gd name="T8" fmla="*/ 0 w 21386"/>
                <a:gd name="T9" fmla="*/ 0 h 21600"/>
                <a:gd name="T10" fmla="*/ 0 w 21386"/>
                <a:gd name="T11" fmla="*/ 0 h 21600"/>
                <a:gd name="T12" fmla="*/ 0 w 21386"/>
                <a:gd name="T13" fmla="*/ 0 h 21600"/>
                <a:gd name="T14" fmla="*/ 0 w 21386"/>
                <a:gd name="T15" fmla="*/ 0 h 21600"/>
                <a:gd name="T16" fmla="*/ 0 w 21386"/>
                <a:gd name="T17" fmla="*/ 0 h 21600"/>
                <a:gd name="T18" fmla="*/ 0 w 21386"/>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86" h="21600">
                  <a:moveTo>
                    <a:pt x="18265" y="6853"/>
                  </a:moveTo>
                  <a:cubicBezTo>
                    <a:pt x="18274" y="6849"/>
                    <a:pt x="18753" y="6566"/>
                    <a:pt x="19326" y="6037"/>
                  </a:cubicBezTo>
                  <a:cubicBezTo>
                    <a:pt x="19899" y="5505"/>
                    <a:pt x="20566" y="4732"/>
                    <a:pt x="20978" y="3704"/>
                  </a:cubicBezTo>
                  <a:cubicBezTo>
                    <a:pt x="21421" y="2594"/>
                    <a:pt x="21498" y="1373"/>
                    <a:pt x="21236" y="0"/>
                  </a:cubicBezTo>
                  <a:cubicBezTo>
                    <a:pt x="14577" y="2841"/>
                    <a:pt x="8080" y="7021"/>
                    <a:pt x="2282" y="12473"/>
                  </a:cubicBezTo>
                  <a:cubicBezTo>
                    <a:pt x="2273" y="12481"/>
                    <a:pt x="1777" y="12943"/>
                    <a:pt x="1243" y="13774"/>
                  </a:cubicBezTo>
                  <a:cubicBezTo>
                    <a:pt x="711" y="14604"/>
                    <a:pt x="147" y="15812"/>
                    <a:pt x="25" y="17257"/>
                  </a:cubicBezTo>
                  <a:cubicBezTo>
                    <a:pt x="-102" y="18747"/>
                    <a:pt x="258" y="20227"/>
                    <a:pt x="1089" y="21600"/>
                  </a:cubicBezTo>
                  <a:cubicBezTo>
                    <a:pt x="6108" y="15457"/>
                    <a:pt x="12005" y="10484"/>
                    <a:pt x="18265" y="6853"/>
                  </a:cubicBezTo>
                  <a:close/>
                  <a:moveTo>
                    <a:pt x="18265" y="685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0" name="AutoShape 26"/>
            <p:cNvSpPr>
              <a:spLocks/>
            </p:cNvSpPr>
            <p:nvPr/>
          </p:nvSpPr>
          <p:spPr bwMode="auto">
            <a:xfrm>
              <a:off x="7" y="214"/>
              <a:ext cx="114" cy="96"/>
            </a:xfrm>
            <a:custGeom>
              <a:avLst/>
              <a:gdLst>
                <a:gd name="T0" fmla="*/ 0 w 21446"/>
                <a:gd name="T1" fmla="*/ 0 h 21600"/>
                <a:gd name="T2" fmla="*/ 0 w 21446"/>
                <a:gd name="T3" fmla="*/ 0 h 21600"/>
                <a:gd name="T4" fmla="*/ 0 w 21446"/>
                <a:gd name="T5" fmla="*/ 0 h 21600"/>
                <a:gd name="T6" fmla="*/ 0 w 21446"/>
                <a:gd name="T7" fmla="*/ 0 h 21600"/>
                <a:gd name="T8" fmla="*/ 0 w 21446"/>
                <a:gd name="T9" fmla="*/ 0 h 21600"/>
                <a:gd name="T10" fmla="*/ 0 w 21446"/>
                <a:gd name="T11" fmla="*/ 0 h 21600"/>
                <a:gd name="T12" fmla="*/ 0 w 21446"/>
                <a:gd name="T13" fmla="*/ 0 h 21600"/>
                <a:gd name="T14" fmla="*/ 0 w 21446"/>
                <a:gd name="T15" fmla="*/ 0 h 21600"/>
                <a:gd name="T16" fmla="*/ 0 w 21446"/>
                <a:gd name="T17" fmla="*/ 0 h 21600"/>
                <a:gd name="T18" fmla="*/ 0 w 21446"/>
                <a:gd name="T19" fmla="*/ 0 h 21600"/>
                <a:gd name="T20" fmla="*/ 0 w 21446"/>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446" h="21600">
                  <a:moveTo>
                    <a:pt x="20647" y="4237"/>
                  </a:moveTo>
                  <a:cubicBezTo>
                    <a:pt x="21206" y="3030"/>
                    <a:pt x="21462" y="1631"/>
                    <a:pt x="21445" y="0"/>
                  </a:cubicBezTo>
                  <a:cubicBezTo>
                    <a:pt x="15177" y="2175"/>
                    <a:pt x="8842" y="5907"/>
                    <a:pt x="2920" y="11239"/>
                  </a:cubicBezTo>
                  <a:cubicBezTo>
                    <a:pt x="2911" y="11249"/>
                    <a:pt x="2404" y="11697"/>
                    <a:pt x="1809" y="12570"/>
                  </a:cubicBezTo>
                  <a:cubicBezTo>
                    <a:pt x="1215" y="13442"/>
                    <a:pt x="534" y="14745"/>
                    <a:pt x="203" y="16396"/>
                  </a:cubicBezTo>
                  <a:cubicBezTo>
                    <a:pt x="-138" y="18098"/>
                    <a:pt x="-50" y="19873"/>
                    <a:pt x="467" y="21600"/>
                  </a:cubicBezTo>
                  <a:cubicBezTo>
                    <a:pt x="5805" y="15317"/>
                    <a:pt x="11742" y="10572"/>
                    <a:pt x="17783" y="7424"/>
                  </a:cubicBezTo>
                  <a:cubicBezTo>
                    <a:pt x="17792" y="7421"/>
                    <a:pt x="18255" y="7176"/>
                    <a:pt x="18839" y="6659"/>
                  </a:cubicBezTo>
                  <a:cubicBezTo>
                    <a:pt x="19423" y="6140"/>
                    <a:pt x="20128" y="5359"/>
                    <a:pt x="20646" y="4239"/>
                  </a:cubicBezTo>
                  <a:cubicBezTo>
                    <a:pt x="20646" y="4239"/>
                    <a:pt x="20647" y="4237"/>
                    <a:pt x="20647" y="4237"/>
                  </a:cubicBezTo>
                  <a:close/>
                  <a:moveTo>
                    <a:pt x="20647" y="423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1" name="AutoShape 27"/>
            <p:cNvSpPr>
              <a:spLocks/>
            </p:cNvSpPr>
            <p:nvPr/>
          </p:nvSpPr>
          <p:spPr bwMode="auto">
            <a:xfrm>
              <a:off x="29" y="177"/>
              <a:ext cx="127" cy="78"/>
            </a:xfrm>
            <a:custGeom>
              <a:avLst/>
              <a:gdLst>
                <a:gd name="T0" fmla="*/ 0 w 21471"/>
                <a:gd name="T1" fmla="*/ 0 h 21600"/>
                <a:gd name="T2" fmla="*/ 0 w 21471"/>
                <a:gd name="T3" fmla="*/ 0 h 21600"/>
                <a:gd name="T4" fmla="*/ 0 w 21471"/>
                <a:gd name="T5" fmla="*/ 0 h 21600"/>
                <a:gd name="T6" fmla="*/ 0 w 21471"/>
                <a:gd name="T7" fmla="*/ 0 h 21600"/>
                <a:gd name="T8" fmla="*/ 0 w 21471"/>
                <a:gd name="T9" fmla="*/ 0 h 21600"/>
                <a:gd name="T10" fmla="*/ 0 w 21471"/>
                <a:gd name="T11" fmla="*/ 0 h 21600"/>
                <a:gd name="T12" fmla="*/ 0 w 21471"/>
                <a:gd name="T13" fmla="*/ 0 h 21600"/>
                <a:gd name="T14" fmla="*/ 0 w 21471"/>
                <a:gd name="T15" fmla="*/ 0 h 21600"/>
                <a:gd name="T16" fmla="*/ 0 w 21471"/>
                <a:gd name="T17" fmla="*/ 0 h 21600"/>
                <a:gd name="T18" fmla="*/ 0 w 21471"/>
                <a:gd name="T19" fmla="*/ 0 h 21600"/>
                <a:gd name="T20" fmla="*/ 0 w 21471"/>
                <a:gd name="T21" fmla="*/ 0 h 21600"/>
                <a:gd name="T22" fmla="*/ 0 w 21471"/>
                <a:gd name="T23" fmla="*/ 0 h 21600"/>
                <a:gd name="T24" fmla="*/ 0 w 21471"/>
                <a:gd name="T25" fmla="*/ 0 h 21600"/>
                <a:gd name="T26" fmla="*/ 0 w 21471"/>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471" h="21600">
                  <a:moveTo>
                    <a:pt x="17318" y="8314"/>
                  </a:moveTo>
                  <a:cubicBezTo>
                    <a:pt x="17330" y="8310"/>
                    <a:pt x="18162" y="7945"/>
                    <a:pt x="19057" y="6925"/>
                  </a:cubicBezTo>
                  <a:lnTo>
                    <a:pt x="19012" y="6873"/>
                  </a:lnTo>
                  <a:cubicBezTo>
                    <a:pt x="19430" y="6403"/>
                    <a:pt x="19865" y="5793"/>
                    <a:pt x="20250" y="4991"/>
                  </a:cubicBezTo>
                  <a:lnTo>
                    <a:pt x="20251" y="4991"/>
                  </a:lnTo>
                  <a:cubicBezTo>
                    <a:pt x="20896" y="3644"/>
                    <a:pt x="21293" y="1996"/>
                    <a:pt x="21471" y="0"/>
                  </a:cubicBezTo>
                  <a:cubicBezTo>
                    <a:pt x="19329" y="446"/>
                    <a:pt x="17155" y="1140"/>
                    <a:pt x="14969" y="2088"/>
                  </a:cubicBezTo>
                  <a:lnTo>
                    <a:pt x="15030" y="2162"/>
                  </a:lnTo>
                  <a:cubicBezTo>
                    <a:pt x="11206" y="3817"/>
                    <a:pt x="7345" y="6264"/>
                    <a:pt x="3559" y="9535"/>
                  </a:cubicBezTo>
                  <a:cubicBezTo>
                    <a:pt x="3549" y="9543"/>
                    <a:pt x="3043" y="9975"/>
                    <a:pt x="2406" y="10900"/>
                  </a:cubicBezTo>
                  <a:cubicBezTo>
                    <a:pt x="1770" y="11824"/>
                    <a:pt x="1004" y="13256"/>
                    <a:pt x="512" y="15193"/>
                  </a:cubicBezTo>
                  <a:cubicBezTo>
                    <a:pt x="3" y="17189"/>
                    <a:pt x="-129" y="19373"/>
                    <a:pt x="126" y="21600"/>
                  </a:cubicBezTo>
                  <a:cubicBezTo>
                    <a:pt x="5656" y="15173"/>
                    <a:pt x="11534" y="10768"/>
                    <a:pt x="17318" y="8314"/>
                  </a:cubicBezTo>
                  <a:close/>
                  <a:moveTo>
                    <a:pt x="17318" y="831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2" name="AutoShape 28"/>
            <p:cNvSpPr>
              <a:spLocks/>
            </p:cNvSpPr>
            <p:nvPr/>
          </p:nvSpPr>
          <p:spPr bwMode="auto">
            <a:xfrm>
              <a:off x="51" y="140"/>
              <a:ext cx="137" cy="58"/>
            </a:xfrm>
            <a:custGeom>
              <a:avLst/>
              <a:gdLst>
                <a:gd name="T0" fmla="*/ 0 w 21566"/>
                <a:gd name="T1" fmla="*/ 0 h 21281"/>
                <a:gd name="T2" fmla="*/ 0 w 21566"/>
                <a:gd name="T3" fmla="*/ 0 h 21281"/>
                <a:gd name="T4" fmla="*/ 0 w 21566"/>
                <a:gd name="T5" fmla="*/ 0 h 21281"/>
                <a:gd name="T6" fmla="*/ 0 w 21566"/>
                <a:gd name="T7" fmla="*/ 0 h 21281"/>
                <a:gd name="T8" fmla="*/ 0 w 21566"/>
                <a:gd name="T9" fmla="*/ 0 h 21281"/>
                <a:gd name="T10" fmla="*/ 0 w 21566"/>
                <a:gd name="T11" fmla="*/ 0 h 21281"/>
                <a:gd name="T12" fmla="*/ 0 w 21566"/>
                <a:gd name="T13" fmla="*/ 0 h 21281"/>
                <a:gd name="T14" fmla="*/ 0 w 21566"/>
                <a:gd name="T15" fmla="*/ 0 h 21281"/>
                <a:gd name="T16" fmla="*/ 0 w 21566"/>
                <a:gd name="T17" fmla="*/ 0 h 21281"/>
                <a:gd name="T18" fmla="*/ 0 w 21566"/>
                <a:gd name="T19" fmla="*/ 0 h 21281"/>
                <a:gd name="T20" fmla="*/ 0 w 21566"/>
                <a:gd name="T21" fmla="*/ 0 h 21281"/>
                <a:gd name="T22" fmla="*/ 0 w 21566"/>
                <a:gd name="T23" fmla="*/ 0 h 21281"/>
                <a:gd name="T24" fmla="*/ 0 w 21566"/>
                <a:gd name="T25" fmla="*/ 0 h 21281"/>
                <a:gd name="T26" fmla="*/ 0 w 21566"/>
                <a:gd name="T27" fmla="*/ 0 h 21281"/>
                <a:gd name="T28" fmla="*/ 0 w 21566"/>
                <a:gd name="T29" fmla="*/ 0 h 21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66" h="21281">
                  <a:moveTo>
                    <a:pt x="7693" y="10775"/>
                  </a:moveTo>
                  <a:lnTo>
                    <a:pt x="9000" y="12989"/>
                  </a:lnTo>
                  <a:cubicBezTo>
                    <a:pt x="11698" y="11229"/>
                    <a:pt x="14380" y="10059"/>
                    <a:pt x="17003" y="9452"/>
                  </a:cubicBezTo>
                  <a:cubicBezTo>
                    <a:pt x="17011" y="9452"/>
                    <a:pt x="17437" y="9349"/>
                    <a:pt x="18018" y="8890"/>
                  </a:cubicBezTo>
                  <a:cubicBezTo>
                    <a:pt x="18601" y="8431"/>
                    <a:pt x="19337" y="7633"/>
                    <a:pt x="19999" y="6193"/>
                  </a:cubicBezTo>
                  <a:cubicBezTo>
                    <a:pt x="20713" y="4640"/>
                    <a:pt x="21225" y="2606"/>
                    <a:pt x="21566" y="44"/>
                  </a:cubicBezTo>
                  <a:cubicBezTo>
                    <a:pt x="16241" y="-319"/>
                    <a:pt x="10551" y="1548"/>
                    <a:pt x="4834" y="5936"/>
                  </a:cubicBezTo>
                  <a:lnTo>
                    <a:pt x="4908" y="6063"/>
                  </a:lnTo>
                  <a:lnTo>
                    <a:pt x="4234" y="6591"/>
                  </a:lnTo>
                  <a:cubicBezTo>
                    <a:pt x="4225" y="6599"/>
                    <a:pt x="3721" y="6994"/>
                    <a:pt x="3053" y="7996"/>
                  </a:cubicBezTo>
                  <a:cubicBezTo>
                    <a:pt x="2386" y="8993"/>
                    <a:pt x="1555" y="10616"/>
                    <a:pt x="929" y="12992"/>
                  </a:cubicBezTo>
                  <a:cubicBezTo>
                    <a:pt x="284" y="15445"/>
                    <a:pt x="-34" y="18269"/>
                    <a:pt x="2" y="21281"/>
                  </a:cubicBezTo>
                  <a:cubicBezTo>
                    <a:pt x="3007" y="17794"/>
                    <a:pt x="6051" y="15082"/>
                    <a:pt x="9075" y="13114"/>
                  </a:cubicBezTo>
                  <a:cubicBezTo>
                    <a:pt x="9075" y="13114"/>
                    <a:pt x="7693" y="10775"/>
                    <a:pt x="7693" y="10775"/>
                  </a:cubicBezTo>
                  <a:close/>
                  <a:moveTo>
                    <a:pt x="7693" y="1077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3" name="AutoShape 29"/>
            <p:cNvSpPr>
              <a:spLocks/>
            </p:cNvSpPr>
            <p:nvPr/>
          </p:nvSpPr>
          <p:spPr bwMode="auto">
            <a:xfrm>
              <a:off x="81" y="110"/>
              <a:ext cx="144" cy="41"/>
            </a:xfrm>
            <a:custGeom>
              <a:avLst/>
              <a:gdLst>
                <a:gd name="T0" fmla="*/ 0 w 21600"/>
                <a:gd name="T1" fmla="*/ 0 h 20657"/>
                <a:gd name="T2" fmla="*/ 0 w 21600"/>
                <a:gd name="T3" fmla="*/ 0 h 20657"/>
                <a:gd name="T4" fmla="*/ 0 w 21600"/>
                <a:gd name="T5" fmla="*/ 0 h 20657"/>
                <a:gd name="T6" fmla="*/ 0 w 21600"/>
                <a:gd name="T7" fmla="*/ 0 h 20657"/>
                <a:gd name="T8" fmla="*/ 0 w 21600"/>
                <a:gd name="T9" fmla="*/ 0 h 20657"/>
                <a:gd name="T10" fmla="*/ 0 w 21600"/>
                <a:gd name="T11" fmla="*/ 0 h 20657"/>
                <a:gd name="T12" fmla="*/ 0 w 21600"/>
                <a:gd name="T13" fmla="*/ 0 h 20657"/>
                <a:gd name="T14" fmla="*/ 0 w 21600"/>
                <a:gd name="T15" fmla="*/ 0 h 20657"/>
                <a:gd name="T16" fmla="*/ 0 w 21600"/>
                <a:gd name="T17" fmla="*/ 0 h 20657"/>
                <a:gd name="T18" fmla="*/ 0 w 21600"/>
                <a:gd name="T19" fmla="*/ 0 h 20657"/>
                <a:gd name="T20" fmla="*/ 0 w 21600"/>
                <a:gd name="T21" fmla="*/ 0 h 206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0657">
                  <a:moveTo>
                    <a:pt x="16717" y="13184"/>
                  </a:moveTo>
                  <a:cubicBezTo>
                    <a:pt x="16724" y="13187"/>
                    <a:pt x="17131" y="13258"/>
                    <a:pt x="17706" y="12921"/>
                  </a:cubicBezTo>
                  <a:cubicBezTo>
                    <a:pt x="18283" y="12581"/>
                    <a:pt x="19026" y="11854"/>
                    <a:pt x="19738" y="10206"/>
                  </a:cubicBezTo>
                  <a:lnTo>
                    <a:pt x="19739" y="10202"/>
                  </a:lnTo>
                  <a:cubicBezTo>
                    <a:pt x="20507" y="8425"/>
                    <a:pt x="21117" y="5884"/>
                    <a:pt x="21600" y="2530"/>
                  </a:cubicBezTo>
                  <a:cubicBezTo>
                    <a:pt x="16448" y="-762"/>
                    <a:pt x="10775" y="-943"/>
                    <a:pt x="4917" y="2585"/>
                  </a:cubicBezTo>
                  <a:cubicBezTo>
                    <a:pt x="4909" y="2589"/>
                    <a:pt x="4409" y="2880"/>
                    <a:pt x="3717" y="3919"/>
                  </a:cubicBezTo>
                  <a:cubicBezTo>
                    <a:pt x="3027" y="4957"/>
                    <a:pt x="2143" y="6767"/>
                    <a:pt x="1402" y="9722"/>
                  </a:cubicBezTo>
                  <a:cubicBezTo>
                    <a:pt x="638" y="12770"/>
                    <a:pt x="159" y="16494"/>
                    <a:pt x="0" y="20657"/>
                  </a:cubicBezTo>
                  <a:cubicBezTo>
                    <a:pt x="5736" y="14495"/>
                    <a:pt x="11429" y="12168"/>
                    <a:pt x="16717" y="13184"/>
                  </a:cubicBezTo>
                  <a:close/>
                  <a:moveTo>
                    <a:pt x="16717" y="1318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4" name="AutoShape 30"/>
            <p:cNvSpPr>
              <a:spLocks/>
            </p:cNvSpPr>
            <p:nvPr/>
          </p:nvSpPr>
          <p:spPr bwMode="auto">
            <a:xfrm>
              <a:off x="118" y="81"/>
              <a:ext cx="147" cy="33"/>
            </a:xfrm>
            <a:custGeom>
              <a:avLst/>
              <a:gdLst>
                <a:gd name="T0" fmla="*/ 0 w 21600"/>
                <a:gd name="T1" fmla="*/ 0 h 21155"/>
                <a:gd name="T2" fmla="*/ 0 w 21600"/>
                <a:gd name="T3" fmla="*/ 0 h 21155"/>
                <a:gd name="T4" fmla="*/ 0 w 21600"/>
                <a:gd name="T5" fmla="*/ 0 h 21155"/>
                <a:gd name="T6" fmla="*/ 0 w 21600"/>
                <a:gd name="T7" fmla="*/ 0 h 21155"/>
                <a:gd name="T8" fmla="*/ 0 w 21600"/>
                <a:gd name="T9" fmla="*/ 0 h 21155"/>
                <a:gd name="T10" fmla="*/ 0 w 21600"/>
                <a:gd name="T11" fmla="*/ 0 h 21155"/>
                <a:gd name="T12" fmla="*/ 0 w 21600"/>
                <a:gd name="T13" fmla="*/ 0 h 21155"/>
                <a:gd name="T14" fmla="*/ 0 w 21600"/>
                <a:gd name="T15" fmla="*/ 0 h 21155"/>
                <a:gd name="T16" fmla="*/ 0 w 21600"/>
                <a:gd name="T17" fmla="*/ 0 h 21155"/>
                <a:gd name="T18" fmla="*/ 0 w 21600"/>
                <a:gd name="T19" fmla="*/ 0 h 21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155">
                  <a:moveTo>
                    <a:pt x="16426" y="20819"/>
                  </a:moveTo>
                  <a:cubicBezTo>
                    <a:pt x="16433" y="20828"/>
                    <a:pt x="16821" y="21185"/>
                    <a:pt x="17389" y="21153"/>
                  </a:cubicBezTo>
                  <a:cubicBezTo>
                    <a:pt x="17959" y="21125"/>
                    <a:pt x="18706" y="20727"/>
                    <a:pt x="19466" y="19184"/>
                  </a:cubicBezTo>
                  <a:cubicBezTo>
                    <a:pt x="20284" y="17517"/>
                    <a:pt x="20984" y="14815"/>
                    <a:pt x="21600" y="11033"/>
                  </a:cubicBezTo>
                  <a:cubicBezTo>
                    <a:pt x="16794" y="3564"/>
                    <a:pt x="11340" y="-415"/>
                    <a:pt x="5541" y="34"/>
                  </a:cubicBezTo>
                  <a:cubicBezTo>
                    <a:pt x="5533" y="38"/>
                    <a:pt x="5038" y="61"/>
                    <a:pt x="4326" y="876"/>
                  </a:cubicBezTo>
                  <a:cubicBezTo>
                    <a:pt x="3615" y="1691"/>
                    <a:pt x="2683" y="3326"/>
                    <a:pt x="1838" y="6454"/>
                  </a:cubicBezTo>
                  <a:cubicBezTo>
                    <a:pt x="966" y="9678"/>
                    <a:pt x="339" y="13918"/>
                    <a:pt x="0" y="18909"/>
                  </a:cubicBezTo>
                  <a:cubicBezTo>
                    <a:pt x="5798" y="15159"/>
                    <a:pt x="11384" y="16056"/>
                    <a:pt x="16426" y="20819"/>
                  </a:cubicBezTo>
                  <a:close/>
                  <a:moveTo>
                    <a:pt x="16426" y="2081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5" name="AutoShape 31"/>
            <p:cNvSpPr>
              <a:spLocks/>
            </p:cNvSpPr>
            <p:nvPr/>
          </p:nvSpPr>
          <p:spPr bwMode="auto">
            <a:xfrm>
              <a:off x="169" y="44"/>
              <a:ext cx="148" cy="46"/>
            </a:xfrm>
            <a:custGeom>
              <a:avLst/>
              <a:gdLst>
                <a:gd name="T0" fmla="*/ 0 w 21600"/>
                <a:gd name="T1" fmla="*/ 0 h 21469"/>
                <a:gd name="T2" fmla="*/ 0 w 21600"/>
                <a:gd name="T3" fmla="*/ 0 h 21469"/>
                <a:gd name="T4" fmla="*/ 0 w 21600"/>
                <a:gd name="T5" fmla="*/ 0 h 21469"/>
                <a:gd name="T6" fmla="*/ 0 w 21600"/>
                <a:gd name="T7" fmla="*/ 0 h 21469"/>
                <a:gd name="T8" fmla="*/ 0 w 21600"/>
                <a:gd name="T9" fmla="*/ 0 h 21469"/>
                <a:gd name="T10" fmla="*/ 0 w 21600"/>
                <a:gd name="T11" fmla="*/ 0 h 21469"/>
                <a:gd name="T12" fmla="*/ 0 w 21600"/>
                <a:gd name="T13" fmla="*/ 0 h 21469"/>
                <a:gd name="T14" fmla="*/ 0 w 21600"/>
                <a:gd name="T15" fmla="*/ 0 h 21469"/>
                <a:gd name="T16" fmla="*/ 0 w 21600"/>
                <a:gd name="T17" fmla="*/ 0 h 21469"/>
                <a:gd name="T18" fmla="*/ 0 w 21600"/>
                <a:gd name="T19" fmla="*/ 0 h 21469"/>
                <a:gd name="T20" fmla="*/ 0 w 21600"/>
                <a:gd name="T21" fmla="*/ 0 h 21469"/>
                <a:gd name="T22" fmla="*/ 0 w 21600"/>
                <a:gd name="T23" fmla="*/ 0 h 21469"/>
                <a:gd name="T24" fmla="*/ 0 w 21600"/>
                <a:gd name="T25" fmla="*/ 0 h 214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469">
                  <a:moveTo>
                    <a:pt x="17766" y="21469"/>
                  </a:moveTo>
                  <a:lnTo>
                    <a:pt x="17751" y="21325"/>
                  </a:lnTo>
                  <a:cubicBezTo>
                    <a:pt x="18188" y="21362"/>
                    <a:pt x="18681" y="21227"/>
                    <a:pt x="19198" y="20753"/>
                  </a:cubicBezTo>
                  <a:cubicBezTo>
                    <a:pt x="20066" y="19957"/>
                    <a:pt x="20855" y="18348"/>
                    <a:pt x="21600" y="15920"/>
                  </a:cubicBezTo>
                  <a:cubicBezTo>
                    <a:pt x="19970" y="13071"/>
                    <a:pt x="18240" y="10511"/>
                    <a:pt x="16420" y="8284"/>
                  </a:cubicBezTo>
                  <a:lnTo>
                    <a:pt x="16441" y="8482"/>
                  </a:lnTo>
                  <a:cubicBezTo>
                    <a:pt x="13259" y="4585"/>
                    <a:pt x="9802" y="1723"/>
                    <a:pt x="6143" y="101"/>
                  </a:cubicBezTo>
                  <a:cubicBezTo>
                    <a:pt x="6134" y="97"/>
                    <a:pt x="5646" y="-131"/>
                    <a:pt x="4914" y="111"/>
                  </a:cubicBezTo>
                  <a:cubicBezTo>
                    <a:pt x="4183" y="349"/>
                    <a:pt x="3204" y="1075"/>
                    <a:pt x="2259" y="2923"/>
                  </a:cubicBezTo>
                  <a:cubicBezTo>
                    <a:pt x="1284" y="4831"/>
                    <a:pt x="513" y="7595"/>
                    <a:pt x="0" y="11045"/>
                  </a:cubicBezTo>
                  <a:cubicBezTo>
                    <a:pt x="5852" y="11180"/>
                    <a:pt x="11328" y="14599"/>
                    <a:pt x="16123" y="20562"/>
                  </a:cubicBezTo>
                  <a:cubicBezTo>
                    <a:pt x="16132" y="20575"/>
                    <a:pt x="16826" y="21419"/>
                    <a:pt x="17766" y="21469"/>
                  </a:cubicBezTo>
                  <a:close/>
                  <a:moveTo>
                    <a:pt x="17766" y="2146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6" name="AutoShape 32"/>
            <p:cNvSpPr>
              <a:spLocks/>
            </p:cNvSpPr>
            <p:nvPr/>
          </p:nvSpPr>
          <p:spPr bwMode="auto">
            <a:xfrm>
              <a:off x="214" y="22"/>
              <a:ext cx="144" cy="59"/>
            </a:xfrm>
            <a:custGeom>
              <a:avLst/>
              <a:gdLst>
                <a:gd name="T0" fmla="*/ 0 w 21600"/>
                <a:gd name="T1" fmla="*/ 0 h 21356"/>
                <a:gd name="T2" fmla="*/ 0 w 21600"/>
                <a:gd name="T3" fmla="*/ 0 h 21356"/>
                <a:gd name="T4" fmla="*/ 0 w 21600"/>
                <a:gd name="T5" fmla="*/ 0 h 21356"/>
                <a:gd name="T6" fmla="*/ 0 w 21600"/>
                <a:gd name="T7" fmla="*/ 0 h 21356"/>
                <a:gd name="T8" fmla="*/ 0 w 21600"/>
                <a:gd name="T9" fmla="*/ 0 h 21356"/>
                <a:gd name="T10" fmla="*/ 0 w 21600"/>
                <a:gd name="T11" fmla="*/ 0 h 21356"/>
                <a:gd name="T12" fmla="*/ 0 w 21600"/>
                <a:gd name="T13" fmla="*/ 0 h 21356"/>
                <a:gd name="T14" fmla="*/ 0 w 21600"/>
                <a:gd name="T15" fmla="*/ 0 h 21356"/>
                <a:gd name="T16" fmla="*/ 0 w 21600"/>
                <a:gd name="T17" fmla="*/ 0 h 21356"/>
                <a:gd name="T18" fmla="*/ 0 w 21600"/>
                <a:gd name="T19" fmla="*/ 0 h 21356"/>
                <a:gd name="T20" fmla="*/ 0 w 21600"/>
                <a:gd name="T21" fmla="*/ 0 h 21356"/>
                <a:gd name="T22" fmla="*/ 0 w 21600"/>
                <a:gd name="T23" fmla="*/ 0 h 21356"/>
                <a:gd name="T24" fmla="*/ 0 w 21600"/>
                <a:gd name="T25" fmla="*/ 0 h 21356"/>
                <a:gd name="T26" fmla="*/ 0 w 21600"/>
                <a:gd name="T27" fmla="*/ 0 h 21356"/>
                <a:gd name="T28" fmla="*/ 0 w 21600"/>
                <a:gd name="T29" fmla="*/ 0 h 213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356">
                  <a:moveTo>
                    <a:pt x="7843" y="4235"/>
                  </a:moveTo>
                  <a:lnTo>
                    <a:pt x="8882" y="11926"/>
                  </a:lnTo>
                  <a:cubicBezTo>
                    <a:pt x="11371" y="14136"/>
                    <a:pt x="13703" y="16801"/>
                    <a:pt x="15855" y="19834"/>
                  </a:cubicBezTo>
                  <a:cubicBezTo>
                    <a:pt x="15861" y="19844"/>
                    <a:pt x="16211" y="20332"/>
                    <a:pt x="16765" y="20750"/>
                  </a:cubicBezTo>
                  <a:cubicBezTo>
                    <a:pt x="17321" y="21170"/>
                    <a:pt x="18075" y="21523"/>
                    <a:pt x="18926" y="21271"/>
                  </a:cubicBezTo>
                  <a:cubicBezTo>
                    <a:pt x="19844" y="21001"/>
                    <a:pt x="20723" y="20078"/>
                    <a:pt x="21600" y="18508"/>
                  </a:cubicBezTo>
                  <a:cubicBezTo>
                    <a:pt x="17611" y="11085"/>
                    <a:pt x="12813" y="4931"/>
                    <a:pt x="7375" y="771"/>
                  </a:cubicBezTo>
                  <a:lnTo>
                    <a:pt x="7402" y="971"/>
                  </a:lnTo>
                  <a:lnTo>
                    <a:pt x="6759" y="489"/>
                  </a:lnTo>
                  <a:cubicBezTo>
                    <a:pt x="6750" y="483"/>
                    <a:pt x="6268" y="123"/>
                    <a:pt x="5516" y="24"/>
                  </a:cubicBezTo>
                  <a:cubicBezTo>
                    <a:pt x="4766" y="-77"/>
                    <a:pt x="3741" y="102"/>
                    <a:pt x="2692" y="1150"/>
                  </a:cubicBezTo>
                  <a:cubicBezTo>
                    <a:pt x="1610" y="2230"/>
                    <a:pt x="692" y="4046"/>
                    <a:pt x="0" y="6480"/>
                  </a:cubicBezTo>
                  <a:cubicBezTo>
                    <a:pt x="3137" y="7728"/>
                    <a:pt x="6122" y="9642"/>
                    <a:pt x="8909" y="12125"/>
                  </a:cubicBezTo>
                  <a:cubicBezTo>
                    <a:pt x="8909" y="12125"/>
                    <a:pt x="7843" y="4235"/>
                    <a:pt x="7843" y="4235"/>
                  </a:cubicBezTo>
                  <a:close/>
                  <a:moveTo>
                    <a:pt x="7843" y="423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7" name="AutoShape 33"/>
            <p:cNvSpPr>
              <a:spLocks/>
            </p:cNvSpPr>
            <p:nvPr/>
          </p:nvSpPr>
          <p:spPr bwMode="auto">
            <a:xfrm>
              <a:off x="273" y="7"/>
              <a:ext cx="137" cy="74"/>
            </a:xfrm>
            <a:custGeom>
              <a:avLst/>
              <a:gdLst>
                <a:gd name="T0" fmla="*/ 0 w 21600"/>
                <a:gd name="T1" fmla="*/ 0 h 21360"/>
                <a:gd name="T2" fmla="*/ 0 w 21600"/>
                <a:gd name="T3" fmla="*/ 0 h 21360"/>
                <a:gd name="T4" fmla="*/ 0 w 21600"/>
                <a:gd name="T5" fmla="*/ 0 h 21360"/>
                <a:gd name="T6" fmla="*/ 0 w 21600"/>
                <a:gd name="T7" fmla="*/ 0 h 21360"/>
                <a:gd name="T8" fmla="*/ 0 w 21600"/>
                <a:gd name="T9" fmla="*/ 0 h 21360"/>
                <a:gd name="T10" fmla="*/ 0 w 21600"/>
                <a:gd name="T11" fmla="*/ 0 h 21360"/>
                <a:gd name="T12" fmla="*/ 0 w 21600"/>
                <a:gd name="T13" fmla="*/ 0 h 21360"/>
                <a:gd name="T14" fmla="*/ 0 w 21600"/>
                <a:gd name="T15" fmla="*/ 0 h 21360"/>
                <a:gd name="T16" fmla="*/ 0 w 21600"/>
                <a:gd name="T17" fmla="*/ 0 h 21360"/>
                <a:gd name="T18" fmla="*/ 0 w 21600"/>
                <a:gd name="T19" fmla="*/ 0 h 21360"/>
                <a:gd name="T20" fmla="*/ 0 w 21600"/>
                <a:gd name="T21" fmla="*/ 0 h 213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360">
                  <a:moveTo>
                    <a:pt x="16410" y="20294"/>
                  </a:moveTo>
                  <a:cubicBezTo>
                    <a:pt x="16962" y="20794"/>
                    <a:pt x="17725" y="21302"/>
                    <a:pt x="18629" y="21354"/>
                  </a:cubicBezTo>
                  <a:lnTo>
                    <a:pt x="18630" y="21354"/>
                  </a:lnTo>
                  <a:cubicBezTo>
                    <a:pt x="19605" y="21413"/>
                    <a:pt x="20583" y="20938"/>
                    <a:pt x="21600" y="19949"/>
                  </a:cubicBezTo>
                  <a:cubicBezTo>
                    <a:pt x="17820" y="12609"/>
                    <a:pt x="13053" y="6079"/>
                    <a:pt x="7448" y="1045"/>
                  </a:cubicBezTo>
                  <a:cubicBezTo>
                    <a:pt x="7439" y="1039"/>
                    <a:pt x="6963" y="602"/>
                    <a:pt x="6188" y="294"/>
                  </a:cubicBezTo>
                  <a:cubicBezTo>
                    <a:pt x="5414" y="-15"/>
                    <a:pt x="4336" y="-187"/>
                    <a:pt x="3171" y="328"/>
                  </a:cubicBezTo>
                  <a:cubicBezTo>
                    <a:pt x="1971" y="857"/>
                    <a:pt x="889" y="2022"/>
                    <a:pt x="0" y="3747"/>
                  </a:cubicBezTo>
                  <a:cubicBezTo>
                    <a:pt x="5988" y="7418"/>
                    <a:pt x="11226" y="12823"/>
                    <a:pt x="15523" y="19292"/>
                  </a:cubicBezTo>
                  <a:cubicBezTo>
                    <a:pt x="15529" y="19300"/>
                    <a:pt x="15861" y="19796"/>
                    <a:pt x="16410" y="20294"/>
                  </a:cubicBezTo>
                  <a:close/>
                  <a:moveTo>
                    <a:pt x="16410" y="2029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8" name="AutoShape 34"/>
            <p:cNvSpPr>
              <a:spLocks/>
            </p:cNvSpPr>
            <p:nvPr/>
          </p:nvSpPr>
          <p:spPr bwMode="auto">
            <a:xfrm>
              <a:off x="325" y="0"/>
              <a:ext cx="126" cy="87"/>
            </a:xfrm>
            <a:custGeom>
              <a:avLst/>
              <a:gdLst>
                <a:gd name="T0" fmla="*/ 0 w 21600"/>
                <a:gd name="T1" fmla="*/ 0 h 21341"/>
                <a:gd name="T2" fmla="*/ 0 w 21600"/>
                <a:gd name="T3" fmla="*/ 0 h 21341"/>
                <a:gd name="T4" fmla="*/ 0 w 21600"/>
                <a:gd name="T5" fmla="*/ 0 h 21341"/>
                <a:gd name="T6" fmla="*/ 0 w 21600"/>
                <a:gd name="T7" fmla="*/ 0 h 21341"/>
                <a:gd name="T8" fmla="*/ 0 w 21600"/>
                <a:gd name="T9" fmla="*/ 0 h 21341"/>
                <a:gd name="T10" fmla="*/ 0 w 21600"/>
                <a:gd name="T11" fmla="*/ 0 h 21341"/>
                <a:gd name="T12" fmla="*/ 0 w 21600"/>
                <a:gd name="T13" fmla="*/ 0 h 21341"/>
                <a:gd name="T14" fmla="*/ 0 w 21600"/>
                <a:gd name="T15" fmla="*/ 0 h 21341"/>
                <a:gd name="T16" fmla="*/ 0 w 21600"/>
                <a:gd name="T17" fmla="*/ 0 h 21341"/>
                <a:gd name="T18" fmla="*/ 0 w 21600"/>
                <a:gd name="T19" fmla="*/ 0 h 213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341">
                  <a:moveTo>
                    <a:pt x="15174" y="18747"/>
                  </a:moveTo>
                  <a:cubicBezTo>
                    <a:pt x="15179" y="18756"/>
                    <a:pt x="15489" y="19244"/>
                    <a:pt x="16030" y="19791"/>
                  </a:cubicBezTo>
                  <a:cubicBezTo>
                    <a:pt x="16572" y="20338"/>
                    <a:pt x="17339" y="20944"/>
                    <a:pt x="18299" y="21204"/>
                  </a:cubicBezTo>
                  <a:cubicBezTo>
                    <a:pt x="19334" y="21487"/>
                    <a:pt x="20421" y="21331"/>
                    <a:pt x="21600" y="20756"/>
                  </a:cubicBezTo>
                  <a:cubicBezTo>
                    <a:pt x="18251" y="13745"/>
                    <a:pt x="13732" y="7190"/>
                    <a:pt x="8207" y="1662"/>
                  </a:cubicBezTo>
                  <a:cubicBezTo>
                    <a:pt x="8198" y="1655"/>
                    <a:pt x="7730" y="1179"/>
                    <a:pt x="6930" y="736"/>
                  </a:cubicBezTo>
                  <a:cubicBezTo>
                    <a:pt x="6133" y="291"/>
                    <a:pt x="4997" y="-113"/>
                    <a:pt x="3705" y="29"/>
                  </a:cubicBezTo>
                  <a:cubicBezTo>
                    <a:pt x="2374" y="177"/>
                    <a:pt x="1110" y="878"/>
                    <a:pt x="0" y="2094"/>
                  </a:cubicBezTo>
                  <a:cubicBezTo>
                    <a:pt x="6054" y="6606"/>
                    <a:pt x="11168" y="12348"/>
                    <a:pt x="15174" y="18747"/>
                  </a:cubicBezTo>
                  <a:close/>
                  <a:moveTo>
                    <a:pt x="15174" y="1874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9" name="AutoShape 35"/>
            <p:cNvSpPr>
              <a:spLocks/>
            </p:cNvSpPr>
            <p:nvPr/>
          </p:nvSpPr>
          <p:spPr bwMode="auto">
            <a:xfrm>
              <a:off x="384" y="0"/>
              <a:ext cx="94" cy="94"/>
            </a:xfrm>
            <a:custGeom>
              <a:avLst/>
              <a:gdLst>
                <a:gd name="T0" fmla="*/ 0 w 21600"/>
                <a:gd name="T1" fmla="*/ 0 h 21491"/>
                <a:gd name="T2" fmla="*/ 0 w 21600"/>
                <a:gd name="T3" fmla="*/ 0 h 21491"/>
                <a:gd name="T4" fmla="*/ 0 w 21600"/>
                <a:gd name="T5" fmla="*/ 0 h 21491"/>
                <a:gd name="T6" fmla="*/ 0 w 21600"/>
                <a:gd name="T7" fmla="*/ 0 h 21491"/>
                <a:gd name="T8" fmla="*/ 0 w 21600"/>
                <a:gd name="T9" fmla="*/ 0 h 21491"/>
                <a:gd name="T10" fmla="*/ 0 w 21600"/>
                <a:gd name="T11" fmla="*/ 0 h 21491"/>
                <a:gd name="T12" fmla="*/ 0 w 21600"/>
                <a:gd name="T13" fmla="*/ 0 h 21491"/>
                <a:gd name="T14" fmla="*/ 0 w 21600"/>
                <a:gd name="T15" fmla="*/ 0 h 21491"/>
                <a:gd name="T16" fmla="*/ 0 w 21600"/>
                <a:gd name="T17" fmla="*/ 0 h 2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491">
                  <a:moveTo>
                    <a:pt x="17700" y="19634"/>
                  </a:moveTo>
                  <a:cubicBezTo>
                    <a:pt x="17708" y="19647"/>
                    <a:pt x="18343" y="20614"/>
                    <a:pt x="19522" y="21491"/>
                  </a:cubicBezTo>
                  <a:lnTo>
                    <a:pt x="21600" y="15154"/>
                  </a:lnTo>
                  <a:cubicBezTo>
                    <a:pt x="18691" y="10716"/>
                    <a:pt x="15133" y="6431"/>
                    <a:pt x="10959" y="2453"/>
                  </a:cubicBezTo>
                  <a:cubicBezTo>
                    <a:pt x="10948" y="2445"/>
                    <a:pt x="10394" y="1910"/>
                    <a:pt x="9396" y="1337"/>
                  </a:cubicBezTo>
                  <a:cubicBezTo>
                    <a:pt x="8400" y="765"/>
                    <a:pt x="6949" y="158"/>
                    <a:pt x="5214" y="27"/>
                  </a:cubicBezTo>
                  <a:cubicBezTo>
                    <a:pt x="3426" y="-109"/>
                    <a:pt x="1648" y="278"/>
                    <a:pt x="0" y="1171"/>
                  </a:cubicBezTo>
                  <a:cubicBezTo>
                    <a:pt x="7375" y="6565"/>
                    <a:pt x="13343" y="12907"/>
                    <a:pt x="17700" y="19634"/>
                  </a:cubicBezTo>
                  <a:close/>
                  <a:moveTo>
                    <a:pt x="17700" y="1963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0" name="AutoShape 36"/>
            <p:cNvSpPr>
              <a:spLocks/>
            </p:cNvSpPr>
            <p:nvPr/>
          </p:nvSpPr>
          <p:spPr bwMode="auto">
            <a:xfrm>
              <a:off x="443" y="7"/>
              <a:ext cx="97" cy="114"/>
            </a:xfrm>
            <a:custGeom>
              <a:avLst/>
              <a:gdLst>
                <a:gd name="T0" fmla="*/ 0 w 21600"/>
                <a:gd name="T1" fmla="*/ 0 h 21447"/>
                <a:gd name="T2" fmla="*/ 0 w 21600"/>
                <a:gd name="T3" fmla="*/ 0 h 21447"/>
                <a:gd name="T4" fmla="*/ 0 w 21600"/>
                <a:gd name="T5" fmla="*/ 0 h 21447"/>
                <a:gd name="T6" fmla="*/ 0 w 21600"/>
                <a:gd name="T7" fmla="*/ 0 h 21447"/>
                <a:gd name="T8" fmla="*/ 0 w 21600"/>
                <a:gd name="T9" fmla="*/ 0 h 21447"/>
                <a:gd name="T10" fmla="*/ 0 w 21600"/>
                <a:gd name="T11" fmla="*/ 0 h 21447"/>
                <a:gd name="T12" fmla="*/ 0 w 21600"/>
                <a:gd name="T13" fmla="*/ 0 h 21447"/>
                <a:gd name="T14" fmla="*/ 0 w 21600"/>
                <a:gd name="T15" fmla="*/ 0 h 21447"/>
                <a:gd name="T16" fmla="*/ 0 w 21600"/>
                <a:gd name="T17" fmla="*/ 0 h 21447"/>
                <a:gd name="T18" fmla="*/ 0 w 21600"/>
                <a:gd name="T19" fmla="*/ 0 h 21447"/>
                <a:gd name="T20" fmla="*/ 0 w 21600"/>
                <a:gd name="T21" fmla="*/ 0 h 21447"/>
                <a:gd name="T22" fmla="*/ 0 w 21600"/>
                <a:gd name="T23" fmla="*/ 0 h 21447"/>
                <a:gd name="T24" fmla="*/ 0 w 21600"/>
                <a:gd name="T25" fmla="*/ 0 h 21447"/>
                <a:gd name="T26" fmla="*/ 0 w 21600"/>
                <a:gd name="T27" fmla="*/ 0 h 21447"/>
                <a:gd name="T28" fmla="*/ 0 w 21600"/>
                <a:gd name="T29" fmla="*/ 0 h 21447"/>
                <a:gd name="T30" fmla="*/ 0 w 21600"/>
                <a:gd name="T31" fmla="*/ 0 h 214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447">
                  <a:moveTo>
                    <a:pt x="8703" y="9306"/>
                  </a:moveTo>
                  <a:cubicBezTo>
                    <a:pt x="10892" y="12072"/>
                    <a:pt x="12728" y="14912"/>
                    <a:pt x="14214" y="17778"/>
                  </a:cubicBezTo>
                  <a:cubicBezTo>
                    <a:pt x="14218" y="17786"/>
                    <a:pt x="14462" y="18249"/>
                    <a:pt x="14976" y="18834"/>
                  </a:cubicBezTo>
                  <a:cubicBezTo>
                    <a:pt x="15492" y="19419"/>
                    <a:pt x="16269" y="20124"/>
                    <a:pt x="17383" y="20645"/>
                  </a:cubicBezTo>
                  <a:lnTo>
                    <a:pt x="17384" y="20645"/>
                  </a:lnTo>
                  <a:cubicBezTo>
                    <a:pt x="18586" y="21205"/>
                    <a:pt x="19978" y="21462"/>
                    <a:pt x="21600" y="21446"/>
                  </a:cubicBezTo>
                  <a:cubicBezTo>
                    <a:pt x="19507" y="15377"/>
                    <a:pt x="15967" y="9248"/>
                    <a:pt x="10942" y="3490"/>
                  </a:cubicBezTo>
                  <a:lnTo>
                    <a:pt x="10246" y="5296"/>
                  </a:lnTo>
                  <a:lnTo>
                    <a:pt x="10901" y="3594"/>
                  </a:lnTo>
                  <a:lnTo>
                    <a:pt x="10304" y="2916"/>
                  </a:lnTo>
                  <a:cubicBezTo>
                    <a:pt x="10295" y="2908"/>
                    <a:pt x="9846" y="2400"/>
                    <a:pt x="8978" y="1805"/>
                  </a:cubicBezTo>
                  <a:cubicBezTo>
                    <a:pt x="8112" y="1211"/>
                    <a:pt x="6815" y="530"/>
                    <a:pt x="5173" y="202"/>
                  </a:cubicBezTo>
                  <a:cubicBezTo>
                    <a:pt x="3480" y="-138"/>
                    <a:pt x="1716" y="-49"/>
                    <a:pt x="0" y="470"/>
                  </a:cubicBezTo>
                  <a:cubicBezTo>
                    <a:pt x="3320" y="3304"/>
                    <a:pt x="6213" y="6311"/>
                    <a:pt x="8662" y="9410"/>
                  </a:cubicBezTo>
                  <a:cubicBezTo>
                    <a:pt x="8662" y="9410"/>
                    <a:pt x="8703" y="9306"/>
                    <a:pt x="8703" y="9306"/>
                  </a:cubicBezTo>
                  <a:close/>
                  <a:moveTo>
                    <a:pt x="8703" y="930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1" name="AutoShape 37"/>
            <p:cNvSpPr>
              <a:spLocks/>
            </p:cNvSpPr>
            <p:nvPr/>
          </p:nvSpPr>
          <p:spPr bwMode="auto">
            <a:xfrm>
              <a:off x="473" y="66"/>
              <a:ext cx="28" cy="35"/>
            </a:xfrm>
            <a:custGeom>
              <a:avLst/>
              <a:gdLst>
                <a:gd name="T0" fmla="*/ 0 w 21600"/>
                <a:gd name="T1" fmla="*/ 0 h 21277"/>
                <a:gd name="T2" fmla="*/ 0 w 21600"/>
                <a:gd name="T3" fmla="*/ 0 h 21277"/>
                <a:gd name="T4" fmla="*/ 0 w 21600"/>
                <a:gd name="T5" fmla="*/ 0 h 21277"/>
                <a:gd name="T6" fmla="*/ 0 w 21600"/>
                <a:gd name="T7" fmla="*/ 0 h 21277"/>
                <a:gd name="T8" fmla="*/ 0 w 21600"/>
                <a:gd name="T9" fmla="*/ 0 h 21277"/>
                <a:gd name="T10" fmla="*/ 0 w 21600"/>
                <a:gd name="T11" fmla="*/ 0 h 21277"/>
                <a:gd name="T12" fmla="*/ 0 w 21600"/>
                <a:gd name="T13" fmla="*/ 0 h 212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277">
                  <a:moveTo>
                    <a:pt x="21600" y="20845"/>
                  </a:moveTo>
                  <a:cubicBezTo>
                    <a:pt x="17436" y="13811"/>
                    <a:pt x="12565" y="6839"/>
                    <a:pt x="6989" y="0"/>
                  </a:cubicBezTo>
                  <a:lnTo>
                    <a:pt x="0" y="17140"/>
                  </a:lnTo>
                  <a:cubicBezTo>
                    <a:pt x="1824" y="18253"/>
                    <a:pt x="4045" y="19317"/>
                    <a:pt x="6704" y="20086"/>
                  </a:cubicBezTo>
                  <a:lnTo>
                    <a:pt x="6707" y="20090"/>
                  </a:lnTo>
                  <a:cubicBezTo>
                    <a:pt x="11165" y="21375"/>
                    <a:pt x="16077" y="21600"/>
                    <a:pt x="21600" y="20845"/>
                  </a:cubicBezTo>
                  <a:close/>
                  <a:moveTo>
                    <a:pt x="21600" y="20845"/>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2" name="AutoShape 38"/>
            <p:cNvSpPr>
              <a:spLocks/>
            </p:cNvSpPr>
            <p:nvPr/>
          </p:nvSpPr>
          <p:spPr bwMode="auto">
            <a:xfrm>
              <a:off x="502" y="22"/>
              <a:ext cx="78" cy="126"/>
            </a:xfrm>
            <a:custGeom>
              <a:avLst/>
              <a:gdLst>
                <a:gd name="T0" fmla="*/ 0 w 21600"/>
                <a:gd name="T1" fmla="*/ 0 h 21471"/>
                <a:gd name="T2" fmla="*/ 0 w 21600"/>
                <a:gd name="T3" fmla="*/ 0 h 21471"/>
                <a:gd name="T4" fmla="*/ 0 w 21600"/>
                <a:gd name="T5" fmla="*/ 0 h 21471"/>
                <a:gd name="T6" fmla="*/ 0 w 21600"/>
                <a:gd name="T7" fmla="*/ 0 h 21471"/>
                <a:gd name="T8" fmla="*/ 0 w 21600"/>
                <a:gd name="T9" fmla="*/ 0 h 21471"/>
                <a:gd name="T10" fmla="*/ 0 w 21600"/>
                <a:gd name="T11" fmla="*/ 0 h 21471"/>
                <a:gd name="T12" fmla="*/ 0 w 21600"/>
                <a:gd name="T13" fmla="*/ 0 h 21471"/>
                <a:gd name="T14" fmla="*/ 0 w 21600"/>
                <a:gd name="T15" fmla="*/ 0 h 21471"/>
                <a:gd name="T16" fmla="*/ 0 w 21600"/>
                <a:gd name="T17" fmla="*/ 0 h 21471"/>
                <a:gd name="T18" fmla="*/ 0 w 21600"/>
                <a:gd name="T19" fmla="*/ 0 h 21471"/>
                <a:gd name="T20" fmla="*/ 0 w 21600"/>
                <a:gd name="T21" fmla="*/ 0 h 214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471">
                  <a:moveTo>
                    <a:pt x="14042" y="18348"/>
                  </a:moveTo>
                  <a:cubicBezTo>
                    <a:pt x="14544" y="18932"/>
                    <a:pt x="15339" y="19656"/>
                    <a:pt x="16592" y="20254"/>
                  </a:cubicBezTo>
                  <a:lnTo>
                    <a:pt x="16593" y="20254"/>
                  </a:lnTo>
                  <a:cubicBezTo>
                    <a:pt x="17943" y="20899"/>
                    <a:pt x="19599" y="21293"/>
                    <a:pt x="21600" y="21471"/>
                  </a:cubicBezTo>
                  <a:cubicBezTo>
                    <a:pt x="20369" y="15601"/>
                    <a:pt x="17260" y="9490"/>
                    <a:pt x="12110" y="3558"/>
                  </a:cubicBezTo>
                  <a:cubicBezTo>
                    <a:pt x="12102" y="3549"/>
                    <a:pt x="11668" y="3043"/>
                    <a:pt x="10739" y="2405"/>
                  </a:cubicBezTo>
                  <a:cubicBezTo>
                    <a:pt x="9812" y="1770"/>
                    <a:pt x="8375" y="1005"/>
                    <a:pt x="6430" y="513"/>
                  </a:cubicBezTo>
                  <a:cubicBezTo>
                    <a:pt x="4425" y="4"/>
                    <a:pt x="2234" y="-129"/>
                    <a:pt x="0" y="127"/>
                  </a:cubicBezTo>
                  <a:cubicBezTo>
                    <a:pt x="6454" y="5654"/>
                    <a:pt x="10878" y="11531"/>
                    <a:pt x="13347" y="17312"/>
                  </a:cubicBezTo>
                  <a:cubicBezTo>
                    <a:pt x="13349" y="17321"/>
                    <a:pt x="13544" y="17764"/>
                    <a:pt x="14042" y="18348"/>
                  </a:cubicBezTo>
                  <a:close/>
                  <a:moveTo>
                    <a:pt x="14042" y="1834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3" name="AutoShape 39"/>
            <p:cNvSpPr>
              <a:spLocks/>
            </p:cNvSpPr>
            <p:nvPr/>
          </p:nvSpPr>
          <p:spPr bwMode="auto">
            <a:xfrm>
              <a:off x="554" y="44"/>
              <a:ext cx="57" cy="136"/>
            </a:xfrm>
            <a:custGeom>
              <a:avLst/>
              <a:gdLst>
                <a:gd name="T0" fmla="*/ 0 w 21265"/>
                <a:gd name="T1" fmla="*/ 0 h 21567"/>
                <a:gd name="T2" fmla="*/ 0 w 21265"/>
                <a:gd name="T3" fmla="*/ 0 h 21567"/>
                <a:gd name="T4" fmla="*/ 0 w 21265"/>
                <a:gd name="T5" fmla="*/ 0 h 21567"/>
                <a:gd name="T6" fmla="*/ 0 w 21265"/>
                <a:gd name="T7" fmla="*/ 0 h 21567"/>
                <a:gd name="T8" fmla="*/ 0 w 21265"/>
                <a:gd name="T9" fmla="*/ 0 h 21567"/>
                <a:gd name="T10" fmla="*/ 0 w 21265"/>
                <a:gd name="T11" fmla="*/ 0 h 21567"/>
                <a:gd name="T12" fmla="*/ 0 w 21265"/>
                <a:gd name="T13" fmla="*/ 0 h 21567"/>
                <a:gd name="T14" fmla="*/ 0 w 21265"/>
                <a:gd name="T15" fmla="*/ 0 h 21567"/>
                <a:gd name="T16" fmla="*/ 0 w 21265"/>
                <a:gd name="T17" fmla="*/ 0 h 21567"/>
                <a:gd name="T18" fmla="*/ 0 w 21265"/>
                <a:gd name="T19" fmla="*/ 0 h 21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265" h="21567">
                  <a:moveTo>
                    <a:pt x="12295" y="18021"/>
                  </a:moveTo>
                  <a:cubicBezTo>
                    <a:pt x="12758" y="18604"/>
                    <a:pt x="13564" y="19340"/>
                    <a:pt x="15016" y="20002"/>
                  </a:cubicBezTo>
                  <a:cubicBezTo>
                    <a:pt x="16582" y="20715"/>
                    <a:pt x="18635" y="21226"/>
                    <a:pt x="21220" y="21567"/>
                  </a:cubicBezTo>
                  <a:cubicBezTo>
                    <a:pt x="21600" y="16057"/>
                    <a:pt x="19574" y="10159"/>
                    <a:pt x="14815" y="4243"/>
                  </a:cubicBezTo>
                  <a:cubicBezTo>
                    <a:pt x="14807" y="4234"/>
                    <a:pt x="14408" y="3730"/>
                    <a:pt x="13400" y="3060"/>
                  </a:cubicBezTo>
                  <a:cubicBezTo>
                    <a:pt x="12394" y="2393"/>
                    <a:pt x="10761" y="1561"/>
                    <a:pt x="8361" y="933"/>
                  </a:cubicBezTo>
                  <a:cubicBezTo>
                    <a:pt x="5889" y="286"/>
                    <a:pt x="3040" y="-33"/>
                    <a:pt x="0" y="2"/>
                  </a:cubicBezTo>
                  <a:cubicBezTo>
                    <a:pt x="6613" y="5666"/>
                    <a:pt x="10441" y="11465"/>
                    <a:pt x="11729" y="17006"/>
                  </a:cubicBezTo>
                  <a:cubicBezTo>
                    <a:pt x="11729" y="17014"/>
                    <a:pt x="11835" y="17439"/>
                    <a:pt x="12295" y="18021"/>
                  </a:cubicBezTo>
                  <a:close/>
                  <a:moveTo>
                    <a:pt x="12295" y="1802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4" name="AutoShape 40"/>
            <p:cNvSpPr>
              <a:spLocks/>
            </p:cNvSpPr>
            <p:nvPr/>
          </p:nvSpPr>
          <p:spPr bwMode="auto">
            <a:xfrm>
              <a:off x="606" y="81"/>
              <a:ext cx="40" cy="122"/>
            </a:xfrm>
            <a:custGeom>
              <a:avLst/>
              <a:gdLst>
                <a:gd name="T0" fmla="*/ 0 w 21179"/>
                <a:gd name="T1" fmla="*/ 0 h 21600"/>
                <a:gd name="T2" fmla="*/ 0 w 21179"/>
                <a:gd name="T3" fmla="*/ 0 h 21600"/>
                <a:gd name="T4" fmla="*/ 0 w 21179"/>
                <a:gd name="T5" fmla="*/ 0 h 21600"/>
                <a:gd name="T6" fmla="*/ 0 w 21179"/>
                <a:gd name="T7" fmla="*/ 0 h 21600"/>
                <a:gd name="T8" fmla="*/ 0 w 21179"/>
                <a:gd name="T9" fmla="*/ 0 h 21600"/>
                <a:gd name="T10" fmla="*/ 0 w 21179"/>
                <a:gd name="T11" fmla="*/ 0 h 21600"/>
                <a:gd name="T12" fmla="*/ 0 w 21179"/>
                <a:gd name="T13" fmla="*/ 0 h 21600"/>
                <a:gd name="T14" fmla="*/ 0 w 21179"/>
                <a:gd name="T15" fmla="*/ 0 h 21600"/>
                <a:gd name="T16" fmla="*/ 0 w 21179"/>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79" h="21600">
                  <a:moveTo>
                    <a:pt x="7641" y="19609"/>
                  </a:moveTo>
                  <a:cubicBezTo>
                    <a:pt x="7637" y="19620"/>
                    <a:pt x="7502" y="20515"/>
                    <a:pt x="8498" y="21600"/>
                  </a:cubicBezTo>
                  <a:lnTo>
                    <a:pt x="20963" y="18556"/>
                  </a:lnTo>
                  <a:cubicBezTo>
                    <a:pt x="21600" y="14450"/>
                    <a:pt x="20841" y="10153"/>
                    <a:pt x="18541" y="5767"/>
                  </a:cubicBezTo>
                  <a:cubicBezTo>
                    <a:pt x="18534" y="5757"/>
                    <a:pt x="18238" y="5171"/>
                    <a:pt x="17172" y="4359"/>
                  </a:cubicBezTo>
                  <a:cubicBezTo>
                    <a:pt x="16108" y="3551"/>
                    <a:pt x="14250" y="2513"/>
                    <a:pt x="11219" y="1644"/>
                  </a:cubicBezTo>
                  <a:cubicBezTo>
                    <a:pt x="8094" y="749"/>
                    <a:pt x="4273" y="186"/>
                    <a:pt x="0" y="0"/>
                  </a:cubicBezTo>
                  <a:cubicBezTo>
                    <a:pt x="6315" y="6729"/>
                    <a:pt x="8695" y="13407"/>
                    <a:pt x="7641" y="19609"/>
                  </a:cubicBezTo>
                  <a:close/>
                  <a:moveTo>
                    <a:pt x="7641" y="1960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5" name="AutoShape 41"/>
            <p:cNvSpPr>
              <a:spLocks/>
            </p:cNvSpPr>
            <p:nvPr/>
          </p:nvSpPr>
          <p:spPr bwMode="auto">
            <a:xfrm>
              <a:off x="643" y="118"/>
              <a:ext cx="33" cy="147"/>
            </a:xfrm>
            <a:custGeom>
              <a:avLst/>
              <a:gdLst>
                <a:gd name="T0" fmla="*/ 0 w 21419"/>
                <a:gd name="T1" fmla="*/ 0 h 21600"/>
                <a:gd name="T2" fmla="*/ 0 w 21419"/>
                <a:gd name="T3" fmla="*/ 0 h 21600"/>
                <a:gd name="T4" fmla="*/ 0 w 21419"/>
                <a:gd name="T5" fmla="*/ 0 h 21600"/>
                <a:gd name="T6" fmla="*/ 0 w 21419"/>
                <a:gd name="T7" fmla="*/ 0 h 21600"/>
                <a:gd name="T8" fmla="*/ 0 w 21419"/>
                <a:gd name="T9" fmla="*/ 0 h 21600"/>
                <a:gd name="T10" fmla="*/ 0 w 21419"/>
                <a:gd name="T11" fmla="*/ 0 h 21600"/>
                <a:gd name="T12" fmla="*/ 0 w 21419"/>
                <a:gd name="T13" fmla="*/ 0 h 21600"/>
                <a:gd name="T14" fmla="*/ 0 w 21419"/>
                <a:gd name="T15" fmla="*/ 0 h 21600"/>
                <a:gd name="T16" fmla="*/ 0 w 21419"/>
                <a:gd name="T17" fmla="*/ 0 h 21600"/>
                <a:gd name="T18" fmla="*/ 0 w 21419"/>
                <a:gd name="T19" fmla="*/ 0 h 21600"/>
                <a:gd name="T20" fmla="*/ 0 w 21419"/>
                <a:gd name="T21" fmla="*/ 0 h 21600"/>
                <a:gd name="T22" fmla="*/ 0 w 21419"/>
                <a:gd name="T23" fmla="*/ 0 h 21600"/>
                <a:gd name="T24" fmla="*/ 0 w 21419"/>
                <a:gd name="T25" fmla="*/ 0 h 21600"/>
                <a:gd name="T26" fmla="*/ 0 w 21419"/>
                <a:gd name="T27" fmla="*/ 0 h 21600"/>
                <a:gd name="T28" fmla="*/ 0 w 21419"/>
                <a:gd name="T29" fmla="*/ 0 h 21600"/>
                <a:gd name="T30" fmla="*/ 0 w 21419"/>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19" h="21600">
                  <a:moveTo>
                    <a:pt x="1998" y="19467"/>
                  </a:moveTo>
                  <a:lnTo>
                    <a:pt x="2000" y="19467"/>
                  </a:lnTo>
                  <a:cubicBezTo>
                    <a:pt x="3685" y="20284"/>
                    <a:pt x="6423" y="20984"/>
                    <a:pt x="10252" y="21600"/>
                  </a:cubicBezTo>
                  <a:cubicBezTo>
                    <a:pt x="17560" y="16959"/>
                    <a:pt x="21572" y="11713"/>
                    <a:pt x="21414" y="6136"/>
                  </a:cubicBezTo>
                  <a:lnTo>
                    <a:pt x="9790" y="8063"/>
                  </a:lnTo>
                  <a:lnTo>
                    <a:pt x="21111" y="6187"/>
                  </a:lnTo>
                  <a:lnTo>
                    <a:pt x="21076" y="5528"/>
                  </a:lnTo>
                  <a:cubicBezTo>
                    <a:pt x="21074" y="5519"/>
                    <a:pt x="21046" y="5026"/>
                    <a:pt x="20216" y="4314"/>
                  </a:cubicBezTo>
                  <a:cubicBezTo>
                    <a:pt x="19391" y="3604"/>
                    <a:pt x="17731" y="2674"/>
                    <a:pt x="14561" y="1832"/>
                  </a:cubicBezTo>
                  <a:cubicBezTo>
                    <a:pt x="11295" y="963"/>
                    <a:pt x="6997" y="338"/>
                    <a:pt x="1944" y="0"/>
                  </a:cubicBezTo>
                  <a:cubicBezTo>
                    <a:pt x="3970" y="3074"/>
                    <a:pt x="4677" y="6089"/>
                    <a:pt x="4170" y="8995"/>
                  </a:cubicBezTo>
                  <a:lnTo>
                    <a:pt x="4473" y="8945"/>
                  </a:lnTo>
                  <a:cubicBezTo>
                    <a:pt x="4031" y="11539"/>
                    <a:pt x="2619" y="14045"/>
                    <a:pt x="341" y="16429"/>
                  </a:cubicBezTo>
                  <a:cubicBezTo>
                    <a:pt x="334" y="16436"/>
                    <a:pt x="-28" y="16824"/>
                    <a:pt x="2" y="17393"/>
                  </a:cubicBezTo>
                  <a:cubicBezTo>
                    <a:pt x="35" y="17962"/>
                    <a:pt x="438" y="18707"/>
                    <a:pt x="1998" y="19467"/>
                  </a:cubicBezTo>
                  <a:close/>
                  <a:moveTo>
                    <a:pt x="1998" y="1946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6" name="AutoShape 42"/>
            <p:cNvSpPr>
              <a:spLocks/>
            </p:cNvSpPr>
            <p:nvPr/>
          </p:nvSpPr>
          <p:spPr bwMode="auto">
            <a:xfrm>
              <a:off x="620" y="184"/>
              <a:ext cx="24" cy="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7440" y="21600"/>
                  </a:moveTo>
                  <a:cubicBezTo>
                    <a:pt x="19574" y="14635"/>
                    <a:pt x="20978" y="7416"/>
                    <a:pt x="21600" y="0"/>
                  </a:cubicBezTo>
                  <a:lnTo>
                    <a:pt x="0" y="9660"/>
                  </a:lnTo>
                  <a:cubicBezTo>
                    <a:pt x="779" y="11256"/>
                    <a:pt x="1977" y="12994"/>
                    <a:pt x="3849" y="14691"/>
                  </a:cubicBezTo>
                  <a:lnTo>
                    <a:pt x="3852" y="14695"/>
                  </a:lnTo>
                  <a:cubicBezTo>
                    <a:pt x="6997" y="17542"/>
                    <a:pt x="11500" y="19806"/>
                    <a:pt x="17440" y="21600"/>
                  </a:cubicBezTo>
                  <a:close/>
                  <a:moveTo>
                    <a:pt x="17440"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7" name="AutoShape 43"/>
            <p:cNvSpPr>
              <a:spLocks/>
            </p:cNvSpPr>
            <p:nvPr/>
          </p:nvSpPr>
          <p:spPr bwMode="auto">
            <a:xfrm>
              <a:off x="665" y="162"/>
              <a:ext cx="46" cy="147"/>
            </a:xfrm>
            <a:custGeom>
              <a:avLst/>
              <a:gdLst>
                <a:gd name="T0" fmla="*/ 0 w 21314"/>
                <a:gd name="T1" fmla="*/ 0 h 21600"/>
                <a:gd name="T2" fmla="*/ 0 w 21314"/>
                <a:gd name="T3" fmla="*/ 0 h 21600"/>
                <a:gd name="T4" fmla="*/ 0 w 21314"/>
                <a:gd name="T5" fmla="*/ 0 h 21600"/>
                <a:gd name="T6" fmla="*/ 0 w 21314"/>
                <a:gd name="T7" fmla="*/ 0 h 21600"/>
                <a:gd name="T8" fmla="*/ 0 w 21314"/>
                <a:gd name="T9" fmla="*/ 0 h 21600"/>
                <a:gd name="T10" fmla="*/ 0 w 21314"/>
                <a:gd name="T11" fmla="*/ 0 h 21600"/>
                <a:gd name="T12" fmla="*/ 0 w 21314"/>
                <a:gd name="T13" fmla="*/ 0 h 21600"/>
                <a:gd name="T14" fmla="*/ 0 w 21314"/>
                <a:gd name="T15" fmla="*/ 0 h 21600"/>
                <a:gd name="T16" fmla="*/ 0 w 21314"/>
                <a:gd name="T17" fmla="*/ 0 h 21600"/>
                <a:gd name="T18" fmla="*/ 0 w 21314"/>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14" h="21600">
                  <a:moveTo>
                    <a:pt x="186" y="17079"/>
                  </a:moveTo>
                  <a:cubicBezTo>
                    <a:pt x="-74" y="17643"/>
                    <a:pt x="-156" y="18394"/>
                    <a:pt x="578" y="19199"/>
                  </a:cubicBezTo>
                  <a:cubicBezTo>
                    <a:pt x="1370" y="20066"/>
                    <a:pt x="2970" y="20855"/>
                    <a:pt x="5387" y="21600"/>
                  </a:cubicBezTo>
                  <a:cubicBezTo>
                    <a:pt x="13140" y="17129"/>
                    <a:pt x="18701" y="11891"/>
                    <a:pt x="21215" y="6150"/>
                  </a:cubicBezTo>
                  <a:cubicBezTo>
                    <a:pt x="21217" y="6141"/>
                    <a:pt x="21444" y="5652"/>
                    <a:pt x="21204" y="4919"/>
                  </a:cubicBezTo>
                  <a:cubicBezTo>
                    <a:pt x="20965" y="4188"/>
                    <a:pt x="20245" y="3208"/>
                    <a:pt x="18405" y="2262"/>
                  </a:cubicBezTo>
                  <a:cubicBezTo>
                    <a:pt x="16509" y="1286"/>
                    <a:pt x="13760" y="513"/>
                    <a:pt x="10334" y="0"/>
                  </a:cubicBezTo>
                  <a:cubicBezTo>
                    <a:pt x="10209" y="5858"/>
                    <a:pt x="6819" y="11340"/>
                    <a:pt x="903" y="16140"/>
                  </a:cubicBezTo>
                  <a:cubicBezTo>
                    <a:pt x="893" y="16147"/>
                    <a:pt x="446" y="16516"/>
                    <a:pt x="186" y="17079"/>
                  </a:cubicBezTo>
                  <a:close/>
                  <a:moveTo>
                    <a:pt x="186" y="17079"/>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8" name="AutoShape 44"/>
            <p:cNvSpPr>
              <a:spLocks/>
            </p:cNvSpPr>
            <p:nvPr/>
          </p:nvSpPr>
          <p:spPr bwMode="auto">
            <a:xfrm>
              <a:off x="672" y="214"/>
              <a:ext cx="60" cy="143"/>
            </a:xfrm>
            <a:custGeom>
              <a:avLst/>
              <a:gdLst>
                <a:gd name="T0" fmla="*/ 0 w 21358"/>
                <a:gd name="T1" fmla="*/ 0 h 21600"/>
                <a:gd name="T2" fmla="*/ 0 w 21358"/>
                <a:gd name="T3" fmla="*/ 0 h 21600"/>
                <a:gd name="T4" fmla="*/ 0 w 21358"/>
                <a:gd name="T5" fmla="*/ 0 h 21600"/>
                <a:gd name="T6" fmla="*/ 0 w 21358"/>
                <a:gd name="T7" fmla="*/ 0 h 21600"/>
                <a:gd name="T8" fmla="*/ 0 w 21358"/>
                <a:gd name="T9" fmla="*/ 0 h 21600"/>
                <a:gd name="T10" fmla="*/ 0 w 21358"/>
                <a:gd name="T11" fmla="*/ 0 h 21600"/>
                <a:gd name="T12" fmla="*/ 0 w 21358"/>
                <a:gd name="T13" fmla="*/ 0 h 21600"/>
                <a:gd name="T14" fmla="*/ 0 w 21358"/>
                <a:gd name="T15" fmla="*/ 0 h 21600"/>
                <a:gd name="T16" fmla="*/ 0 w 21358"/>
                <a:gd name="T17" fmla="*/ 0 h 21600"/>
                <a:gd name="T18" fmla="*/ 0 w 21358"/>
                <a:gd name="T19" fmla="*/ 0 h 21600"/>
                <a:gd name="T20" fmla="*/ 0 w 21358"/>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8" h="21600">
                  <a:moveTo>
                    <a:pt x="601" y="16756"/>
                  </a:moveTo>
                  <a:cubicBezTo>
                    <a:pt x="185" y="17312"/>
                    <a:pt x="-167" y="18068"/>
                    <a:pt x="83" y="18920"/>
                  </a:cubicBezTo>
                  <a:lnTo>
                    <a:pt x="83" y="18921"/>
                  </a:lnTo>
                  <a:cubicBezTo>
                    <a:pt x="354" y="19841"/>
                    <a:pt x="1272" y="20721"/>
                    <a:pt x="2830" y="21600"/>
                  </a:cubicBezTo>
                  <a:cubicBezTo>
                    <a:pt x="10458" y="17465"/>
                    <a:pt x="16733" y="12461"/>
                    <a:pt x="20867" y="6780"/>
                  </a:cubicBezTo>
                  <a:cubicBezTo>
                    <a:pt x="20872" y="6770"/>
                    <a:pt x="21232" y="6288"/>
                    <a:pt x="21332" y="5534"/>
                  </a:cubicBezTo>
                  <a:cubicBezTo>
                    <a:pt x="21433" y="4782"/>
                    <a:pt x="21260" y="3754"/>
                    <a:pt x="20220" y="2701"/>
                  </a:cubicBezTo>
                  <a:cubicBezTo>
                    <a:pt x="19149" y="1616"/>
                    <a:pt x="17348" y="694"/>
                    <a:pt x="14930" y="0"/>
                  </a:cubicBezTo>
                  <a:cubicBezTo>
                    <a:pt x="12588" y="5922"/>
                    <a:pt x="7879" y="11293"/>
                    <a:pt x="1511" y="15843"/>
                  </a:cubicBezTo>
                  <a:cubicBezTo>
                    <a:pt x="1501" y="15850"/>
                    <a:pt x="1016" y="16201"/>
                    <a:pt x="601" y="16756"/>
                  </a:cubicBezTo>
                  <a:close/>
                  <a:moveTo>
                    <a:pt x="601" y="1675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9" name="AutoShape 45"/>
            <p:cNvSpPr>
              <a:spLocks/>
            </p:cNvSpPr>
            <p:nvPr/>
          </p:nvSpPr>
          <p:spPr bwMode="auto">
            <a:xfrm>
              <a:off x="672" y="265"/>
              <a:ext cx="74" cy="137"/>
            </a:xfrm>
            <a:custGeom>
              <a:avLst/>
              <a:gdLst>
                <a:gd name="T0" fmla="*/ 0 w 21358"/>
                <a:gd name="T1" fmla="*/ 0 h 21600"/>
                <a:gd name="T2" fmla="*/ 0 w 21358"/>
                <a:gd name="T3" fmla="*/ 0 h 21600"/>
                <a:gd name="T4" fmla="*/ 0 w 21358"/>
                <a:gd name="T5" fmla="*/ 0 h 21600"/>
                <a:gd name="T6" fmla="*/ 0 w 21358"/>
                <a:gd name="T7" fmla="*/ 0 h 21600"/>
                <a:gd name="T8" fmla="*/ 0 w 21358"/>
                <a:gd name="T9" fmla="*/ 0 h 21600"/>
                <a:gd name="T10" fmla="*/ 0 w 21358"/>
                <a:gd name="T11" fmla="*/ 0 h 21600"/>
                <a:gd name="T12" fmla="*/ 0 w 21358"/>
                <a:gd name="T13" fmla="*/ 0 h 21600"/>
                <a:gd name="T14" fmla="*/ 0 w 21358"/>
                <a:gd name="T15" fmla="*/ 0 h 21600"/>
                <a:gd name="T16" fmla="*/ 0 w 21358"/>
                <a:gd name="T17" fmla="*/ 0 h 21600"/>
                <a:gd name="T18" fmla="*/ 0 w 21358"/>
                <a:gd name="T19" fmla="*/ 0 h 21600"/>
                <a:gd name="T20" fmla="*/ 0 w 21358"/>
                <a:gd name="T21" fmla="*/ 0 h 21600"/>
                <a:gd name="T22" fmla="*/ 0 w 21358"/>
                <a:gd name="T23" fmla="*/ 0 h 21600"/>
                <a:gd name="T24" fmla="*/ 0 w 21358"/>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58" h="21600">
                  <a:moveTo>
                    <a:pt x="457" y="17086"/>
                  </a:moveTo>
                  <a:lnTo>
                    <a:pt x="551" y="17086"/>
                  </a:lnTo>
                  <a:cubicBezTo>
                    <a:pt x="263" y="17531"/>
                    <a:pt x="39" y="18052"/>
                    <a:pt x="5" y="18632"/>
                  </a:cubicBezTo>
                  <a:cubicBezTo>
                    <a:pt x="-54" y="19605"/>
                    <a:pt x="420" y="20583"/>
                    <a:pt x="1410" y="21600"/>
                  </a:cubicBezTo>
                  <a:cubicBezTo>
                    <a:pt x="4097" y="20225"/>
                    <a:pt x="6674" y="18717"/>
                    <a:pt x="9113" y="17086"/>
                  </a:cubicBezTo>
                  <a:lnTo>
                    <a:pt x="8983" y="17086"/>
                  </a:lnTo>
                  <a:cubicBezTo>
                    <a:pt x="13249" y="14235"/>
                    <a:pt x="17084" y="11007"/>
                    <a:pt x="20308" y="7435"/>
                  </a:cubicBezTo>
                  <a:cubicBezTo>
                    <a:pt x="20315" y="7426"/>
                    <a:pt x="20753" y="6951"/>
                    <a:pt x="21061" y="6178"/>
                  </a:cubicBezTo>
                  <a:cubicBezTo>
                    <a:pt x="21372" y="5405"/>
                    <a:pt x="21546" y="4327"/>
                    <a:pt x="21030" y="3166"/>
                  </a:cubicBezTo>
                  <a:cubicBezTo>
                    <a:pt x="20500" y="1967"/>
                    <a:pt x="19333" y="888"/>
                    <a:pt x="17600" y="0"/>
                  </a:cubicBezTo>
                  <a:cubicBezTo>
                    <a:pt x="13917" y="5978"/>
                    <a:pt x="8494" y="11206"/>
                    <a:pt x="2006" y="15495"/>
                  </a:cubicBezTo>
                  <a:cubicBezTo>
                    <a:pt x="1991" y="15503"/>
                    <a:pt x="1063" y="16125"/>
                    <a:pt x="457" y="17086"/>
                  </a:cubicBezTo>
                  <a:close/>
                  <a:moveTo>
                    <a:pt x="457" y="1708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50" name="AutoShape 46"/>
            <p:cNvSpPr>
              <a:spLocks/>
            </p:cNvSpPr>
            <p:nvPr/>
          </p:nvSpPr>
          <p:spPr bwMode="auto">
            <a:xfrm>
              <a:off x="672" y="324"/>
              <a:ext cx="87" cy="127"/>
            </a:xfrm>
            <a:custGeom>
              <a:avLst/>
              <a:gdLst>
                <a:gd name="T0" fmla="*/ 0 w 21339"/>
                <a:gd name="T1" fmla="*/ 0 h 21600"/>
                <a:gd name="T2" fmla="*/ 0 w 21339"/>
                <a:gd name="T3" fmla="*/ 0 h 21600"/>
                <a:gd name="T4" fmla="*/ 0 w 21339"/>
                <a:gd name="T5" fmla="*/ 0 h 21600"/>
                <a:gd name="T6" fmla="*/ 0 w 21339"/>
                <a:gd name="T7" fmla="*/ 0 h 21600"/>
                <a:gd name="T8" fmla="*/ 0 w 21339"/>
                <a:gd name="T9" fmla="*/ 0 h 21600"/>
                <a:gd name="T10" fmla="*/ 0 w 21339"/>
                <a:gd name="T11" fmla="*/ 0 h 21600"/>
                <a:gd name="T12" fmla="*/ 0 w 21339"/>
                <a:gd name="T13" fmla="*/ 0 h 21600"/>
                <a:gd name="T14" fmla="*/ 0 w 21339"/>
                <a:gd name="T15" fmla="*/ 0 h 21600"/>
                <a:gd name="T16" fmla="*/ 0 w 21339"/>
                <a:gd name="T17" fmla="*/ 0 h 21600"/>
                <a:gd name="T18" fmla="*/ 0 w 21339"/>
                <a:gd name="T19" fmla="*/ 0 h 21600"/>
                <a:gd name="T20" fmla="*/ 0 w 21339"/>
                <a:gd name="T21" fmla="*/ 0 h 21600"/>
                <a:gd name="T22" fmla="*/ 0 w 21339"/>
                <a:gd name="T23" fmla="*/ 0 h 21600"/>
                <a:gd name="T24" fmla="*/ 0 w 21339"/>
                <a:gd name="T25" fmla="*/ 0 h 21600"/>
                <a:gd name="T26" fmla="*/ 0 w 21339"/>
                <a:gd name="T27" fmla="*/ 0 h 21600"/>
                <a:gd name="T28" fmla="*/ 0 w 21339"/>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339" h="21600">
                  <a:moveTo>
                    <a:pt x="11076" y="8798"/>
                  </a:moveTo>
                  <a:lnTo>
                    <a:pt x="11219" y="8798"/>
                  </a:lnTo>
                  <a:cubicBezTo>
                    <a:pt x="8536" y="11166"/>
                    <a:pt x="5644" y="13305"/>
                    <a:pt x="2605" y="15196"/>
                  </a:cubicBezTo>
                  <a:cubicBezTo>
                    <a:pt x="2595" y="15201"/>
                    <a:pt x="2105" y="15509"/>
                    <a:pt x="1557" y="16048"/>
                  </a:cubicBezTo>
                  <a:cubicBezTo>
                    <a:pt x="1009" y="16589"/>
                    <a:pt x="400" y="17354"/>
                    <a:pt x="139" y="18310"/>
                  </a:cubicBezTo>
                  <a:lnTo>
                    <a:pt x="138" y="18310"/>
                  </a:lnTo>
                  <a:cubicBezTo>
                    <a:pt x="-146" y="19343"/>
                    <a:pt x="11" y="20426"/>
                    <a:pt x="586" y="21600"/>
                  </a:cubicBezTo>
                  <a:cubicBezTo>
                    <a:pt x="7385" y="18374"/>
                    <a:pt x="13758" y="14057"/>
                    <a:pt x="19184" y="8798"/>
                  </a:cubicBezTo>
                  <a:lnTo>
                    <a:pt x="19042" y="8798"/>
                  </a:lnTo>
                  <a:lnTo>
                    <a:pt x="19678" y="8174"/>
                  </a:lnTo>
                  <a:cubicBezTo>
                    <a:pt x="19686" y="8166"/>
                    <a:pt x="20162" y="7698"/>
                    <a:pt x="20606" y="6903"/>
                  </a:cubicBezTo>
                  <a:cubicBezTo>
                    <a:pt x="21050" y="6107"/>
                    <a:pt x="21454" y="4975"/>
                    <a:pt x="21309" y="3690"/>
                  </a:cubicBezTo>
                  <a:cubicBezTo>
                    <a:pt x="21160" y="2364"/>
                    <a:pt x="20453" y="1106"/>
                    <a:pt x="19232" y="0"/>
                  </a:cubicBezTo>
                  <a:cubicBezTo>
                    <a:pt x="16835" y="3206"/>
                    <a:pt x="14085" y="6146"/>
                    <a:pt x="11076" y="8798"/>
                  </a:cubicBezTo>
                  <a:close/>
                  <a:moveTo>
                    <a:pt x="11076" y="879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51" name="AutoShape 47"/>
            <p:cNvSpPr>
              <a:spLocks/>
            </p:cNvSpPr>
            <p:nvPr/>
          </p:nvSpPr>
          <p:spPr bwMode="auto">
            <a:xfrm>
              <a:off x="635" y="472"/>
              <a:ext cx="19" cy="34"/>
            </a:xfrm>
            <a:custGeom>
              <a:avLst/>
              <a:gdLst>
                <a:gd name="T0" fmla="*/ 0 w 21464"/>
                <a:gd name="T1" fmla="*/ 0 h 21600"/>
                <a:gd name="T2" fmla="*/ 0 w 21464"/>
                <a:gd name="T3" fmla="*/ 0 h 21600"/>
                <a:gd name="T4" fmla="*/ 0 w 21464"/>
                <a:gd name="T5" fmla="*/ 0 h 21600"/>
                <a:gd name="T6" fmla="*/ 0 w 21464"/>
                <a:gd name="T7" fmla="*/ 0 h 21600"/>
                <a:gd name="T8" fmla="*/ 0 w 21464"/>
                <a:gd name="T9" fmla="*/ 0 h 21600"/>
                <a:gd name="T10" fmla="*/ 0 w 21464"/>
                <a:gd name="T11" fmla="*/ 0 h 21600"/>
                <a:gd name="T12" fmla="*/ 0 w 21464"/>
                <a:gd name="T13" fmla="*/ 0 h 21600"/>
                <a:gd name="T14" fmla="*/ 0 w 2146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464" h="21600">
                  <a:moveTo>
                    <a:pt x="8" y="20581"/>
                  </a:moveTo>
                  <a:cubicBezTo>
                    <a:pt x="24" y="20924"/>
                    <a:pt x="74" y="21262"/>
                    <a:pt x="140" y="21600"/>
                  </a:cubicBezTo>
                  <a:cubicBezTo>
                    <a:pt x="4832" y="19493"/>
                    <a:pt x="10327" y="17907"/>
                    <a:pt x="16249" y="16682"/>
                  </a:cubicBezTo>
                  <a:cubicBezTo>
                    <a:pt x="16393" y="10969"/>
                    <a:pt x="18038" y="5229"/>
                    <a:pt x="21464" y="0"/>
                  </a:cubicBezTo>
                  <a:cubicBezTo>
                    <a:pt x="17039" y="3117"/>
                    <a:pt x="12511" y="6152"/>
                    <a:pt x="7888" y="9091"/>
                  </a:cubicBezTo>
                  <a:cubicBezTo>
                    <a:pt x="7847" y="9114"/>
                    <a:pt x="5799" y="10425"/>
                    <a:pt x="3804" y="12500"/>
                  </a:cubicBezTo>
                  <a:cubicBezTo>
                    <a:pt x="1813" y="14584"/>
                    <a:pt x="-136" y="17413"/>
                    <a:pt x="8" y="20581"/>
                  </a:cubicBezTo>
                  <a:close/>
                  <a:moveTo>
                    <a:pt x="8" y="20581"/>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52" name="AutoShape 48"/>
            <p:cNvSpPr>
              <a:spLocks/>
            </p:cNvSpPr>
            <p:nvPr/>
          </p:nvSpPr>
          <p:spPr bwMode="auto">
            <a:xfrm>
              <a:off x="628" y="391"/>
              <a:ext cx="41" cy="89"/>
            </a:xfrm>
            <a:custGeom>
              <a:avLst/>
              <a:gdLst>
                <a:gd name="T0" fmla="*/ 0 w 21350"/>
                <a:gd name="T1" fmla="*/ 0 h 21600"/>
                <a:gd name="T2" fmla="*/ 0 w 21350"/>
                <a:gd name="T3" fmla="*/ 0 h 21600"/>
                <a:gd name="T4" fmla="*/ 0 w 21350"/>
                <a:gd name="T5" fmla="*/ 0 h 21600"/>
                <a:gd name="T6" fmla="*/ 0 w 21350"/>
                <a:gd name="T7" fmla="*/ 0 h 21600"/>
                <a:gd name="T8" fmla="*/ 0 w 21350"/>
                <a:gd name="T9" fmla="*/ 0 h 21600"/>
                <a:gd name="T10" fmla="*/ 0 w 21350"/>
                <a:gd name="T11" fmla="*/ 0 h 21600"/>
                <a:gd name="T12" fmla="*/ 0 w 21350"/>
                <a:gd name="T13" fmla="*/ 0 h 21600"/>
                <a:gd name="T14" fmla="*/ 0 w 21350"/>
                <a:gd name="T15" fmla="*/ 0 h 21600"/>
                <a:gd name="T16" fmla="*/ 0 w 2135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50" h="21600">
                  <a:moveTo>
                    <a:pt x="21350" y="4666"/>
                  </a:moveTo>
                  <a:cubicBezTo>
                    <a:pt x="20103" y="3188"/>
                    <a:pt x="19351" y="1602"/>
                    <a:pt x="19127" y="0"/>
                  </a:cubicBezTo>
                  <a:cubicBezTo>
                    <a:pt x="14360" y="4875"/>
                    <a:pt x="8771" y="9375"/>
                    <a:pt x="2611" y="13511"/>
                  </a:cubicBezTo>
                  <a:cubicBezTo>
                    <a:pt x="2595" y="13522"/>
                    <a:pt x="1790" y="14065"/>
                    <a:pt x="1082" y="14900"/>
                  </a:cubicBezTo>
                  <a:cubicBezTo>
                    <a:pt x="371" y="15739"/>
                    <a:pt x="-250" y="16861"/>
                    <a:pt x="101" y="18081"/>
                  </a:cubicBezTo>
                  <a:cubicBezTo>
                    <a:pt x="466" y="19339"/>
                    <a:pt x="1807" y="20502"/>
                    <a:pt x="4117" y="21600"/>
                  </a:cubicBezTo>
                  <a:cubicBezTo>
                    <a:pt x="7970" y="19451"/>
                    <a:pt x="11667" y="17182"/>
                    <a:pt x="15183" y="14797"/>
                  </a:cubicBezTo>
                  <a:cubicBezTo>
                    <a:pt x="15344" y="11325"/>
                    <a:pt x="16408" y="7334"/>
                    <a:pt x="21350" y="4666"/>
                  </a:cubicBezTo>
                  <a:close/>
                  <a:moveTo>
                    <a:pt x="21350" y="466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53" name="AutoShape 49"/>
            <p:cNvSpPr>
              <a:spLocks/>
            </p:cNvSpPr>
            <p:nvPr/>
          </p:nvSpPr>
          <p:spPr bwMode="auto">
            <a:xfrm>
              <a:off x="620" y="346"/>
              <a:ext cx="49" cy="97"/>
            </a:xfrm>
            <a:custGeom>
              <a:avLst/>
              <a:gdLst>
                <a:gd name="T0" fmla="*/ 0 w 21345"/>
                <a:gd name="T1" fmla="*/ 0 h 21600"/>
                <a:gd name="T2" fmla="*/ 0 w 21345"/>
                <a:gd name="T3" fmla="*/ 0 h 21600"/>
                <a:gd name="T4" fmla="*/ 0 w 21345"/>
                <a:gd name="T5" fmla="*/ 0 h 21600"/>
                <a:gd name="T6" fmla="*/ 0 w 21345"/>
                <a:gd name="T7" fmla="*/ 0 h 21600"/>
                <a:gd name="T8" fmla="*/ 0 w 21345"/>
                <a:gd name="T9" fmla="*/ 0 h 21600"/>
                <a:gd name="T10" fmla="*/ 0 w 21345"/>
                <a:gd name="T11" fmla="*/ 0 h 21600"/>
                <a:gd name="T12" fmla="*/ 0 w 21345"/>
                <a:gd name="T13" fmla="*/ 0 h 21600"/>
                <a:gd name="T14" fmla="*/ 0 w 21345"/>
                <a:gd name="T15" fmla="*/ 0 h 21600"/>
                <a:gd name="T16" fmla="*/ 0 w 21345"/>
                <a:gd name="T17" fmla="*/ 0 h 21600"/>
                <a:gd name="T18" fmla="*/ 0 w 21345"/>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45" h="21600">
                  <a:moveTo>
                    <a:pt x="4426" y="21600"/>
                  </a:moveTo>
                  <a:cubicBezTo>
                    <a:pt x="11048" y="16667"/>
                    <a:pt x="16852" y="11189"/>
                    <a:pt x="21345" y="5142"/>
                  </a:cubicBezTo>
                  <a:cubicBezTo>
                    <a:pt x="20692" y="4775"/>
                    <a:pt x="20156" y="4334"/>
                    <a:pt x="19757" y="3849"/>
                  </a:cubicBezTo>
                  <a:cubicBezTo>
                    <a:pt x="18731" y="2602"/>
                    <a:pt x="18112" y="1305"/>
                    <a:pt x="17871" y="0"/>
                  </a:cubicBezTo>
                  <a:lnTo>
                    <a:pt x="12619" y="1221"/>
                  </a:lnTo>
                  <a:cubicBezTo>
                    <a:pt x="9695" y="5890"/>
                    <a:pt x="5918" y="10231"/>
                    <a:pt x="1537" y="14249"/>
                  </a:cubicBezTo>
                  <a:cubicBezTo>
                    <a:pt x="1525" y="14259"/>
                    <a:pt x="946" y="14797"/>
                    <a:pt x="503" y="15596"/>
                  </a:cubicBezTo>
                  <a:cubicBezTo>
                    <a:pt x="60" y="16398"/>
                    <a:pt x="-255" y="17457"/>
                    <a:pt x="287" y="18556"/>
                  </a:cubicBezTo>
                  <a:cubicBezTo>
                    <a:pt x="847" y="19693"/>
                    <a:pt x="2226" y="20697"/>
                    <a:pt x="4426" y="21600"/>
                  </a:cubicBezTo>
                  <a:close/>
                  <a:moveTo>
                    <a:pt x="4426"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54" name="AutoShape 50"/>
            <p:cNvSpPr>
              <a:spLocks/>
            </p:cNvSpPr>
            <p:nvPr/>
          </p:nvSpPr>
          <p:spPr bwMode="auto">
            <a:xfrm>
              <a:off x="613" y="273"/>
              <a:ext cx="44" cy="130"/>
            </a:xfrm>
            <a:custGeom>
              <a:avLst/>
              <a:gdLst>
                <a:gd name="T0" fmla="*/ 0 w 21321"/>
                <a:gd name="T1" fmla="*/ 0 h 21600"/>
                <a:gd name="T2" fmla="*/ 0 w 21321"/>
                <a:gd name="T3" fmla="*/ 0 h 21600"/>
                <a:gd name="T4" fmla="*/ 0 w 21321"/>
                <a:gd name="T5" fmla="*/ 0 h 21600"/>
                <a:gd name="T6" fmla="*/ 0 w 21321"/>
                <a:gd name="T7" fmla="*/ 0 h 21600"/>
                <a:gd name="T8" fmla="*/ 0 w 21321"/>
                <a:gd name="T9" fmla="*/ 0 h 21600"/>
                <a:gd name="T10" fmla="*/ 0 w 21321"/>
                <a:gd name="T11" fmla="*/ 0 h 21600"/>
                <a:gd name="T12" fmla="*/ 0 w 21321"/>
                <a:gd name="T13" fmla="*/ 0 h 21600"/>
                <a:gd name="T14" fmla="*/ 0 w 21321"/>
                <a:gd name="T15" fmla="*/ 0 h 21600"/>
                <a:gd name="T16" fmla="*/ 0 w 21321"/>
                <a:gd name="T17" fmla="*/ 0 h 21600"/>
                <a:gd name="T18" fmla="*/ 0 w 21321"/>
                <a:gd name="T19" fmla="*/ 0 h 21600"/>
                <a:gd name="T20" fmla="*/ 0 w 21321"/>
                <a:gd name="T21" fmla="*/ 0 h 21600"/>
                <a:gd name="T22" fmla="*/ 0 w 21321"/>
                <a:gd name="T23" fmla="*/ 0 h 21600"/>
                <a:gd name="T24" fmla="*/ 0 w 21321"/>
                <a:gd name="T25" fmla="*/ 0 h 21600"/>
                <a:gd name="T26" fmla="*/ 0 w 21321"/>
                <a:gd name="T27" fmla="*/ 0 h 21600"/>
                <a:gd name="T28" fmla="*/ 0 w 21321"/>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321" h="21600">
                  <a:moveTo>
                    <a:pt x="5871" y="21600"/>
                  </a:moveTo>
                  <a:cubicBezTo>
                    <a:pt x="9718" y="19092"/>
                    <a:pt x="13090" y="16418"/>
                    <a:pt x="15823" y="13572"/>
                  </a:cubicBezTo>
                  <a:lnTo>
                    <a:pt x="15568" y="13613"/>
                  </a:lnTo>
                  <a:cubicBezTo>
                    <a:pt x="18007" y="11080"/>
                    <a:pt x="19936" y="8411"/>
                    <a:pt x="21221" y="5616"/>
                  </a:cubicBezTo>
                  <a:cubicBezTo>
                    <a:pt x="21225" y="5609"/>
                    <a:pt x="21441" y="5155"/>
                    <a:pt x="21226" y="4480"/>
                  </a:cubicBezTo>
                  <a:cubicBezTo>
                    <a:pt x="21015" y="3809"/>
                    <a:pt x="20355" y="2912"/>
                    <a:pt x="18641" y="2055"/>
                  </a:cubicBezTo>
                  <a:cubicBezTo>
                    <a:pt x="16798" y="1134"/>
                    <a:pt x="14084" y="429"/>
                    <a:pt x="10664" y="0"/>
                  </a:cubicBezTo>
                  <a:cubicBezTo>
                    <a:pt x="10210" y="5770"/>
                    <a:pt x="6741" y="11101"/>
                    <a:pt x="1339" y="15872"/>
                  </a:cubicBezTo>
                  <a:lnTo>
                    <a:pt x="13227" y="13984"/>
                  </a:lnTo>
                  <a:lnTo>
                    <a:pt x="1594" y="15831"/>
                  </a:lnTo>
                  <a:lnTo>
                    <a:pt x="948" y="16393"/>
                  </a:lnTo>
                  <a:cubicBezTo>
                    <a:pt x="937" y="16400"/>
                    <a:pt x="456" y="16818"/>
                    <a:pt x="184" y="17419"/>
                  </a:cubicBezTo>
                  <a:cubicBezTo>
                    <a:pt x="-88" y="18021"/>
                    <a:pt x="-159" y="18802"/>
                    <a:pt x="690" y="19574"/>
                  </a:cubicBezTo>
                  <a:cubicBezTo>
                    <a:pt x="1568" y="20372"/>
                    <a:pt x="3291" y="21038"/>
                    <a:pt x="5871" y="21600"/>
                  </a:cubicBezTo>
                  <a:close/>
                  <a:moveTo>
                    <a:pt x="5871"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55" name="AutoShape 51"/>
            <p:cNvSpPr>
              <a:spLocks/>
            </p:cNvSpPr>
            <p:nvPr/>
          </p:nvSpPr>
          <p:spPr bwMode="auto">
            <a:xfrm>
              <a:off x="650" y="310"/>
              <a:ext cx="16" cy="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604"/>
                  </a:moveTo>
                  <a:cubicBezTo>
                    <a:pt x="18935" y="1636"/>
                    <a:pt x="15955" y="766"/>
                    <a:pt x="12661" y="0"/>
                  </a:cubicBezTo>
                  <a:cubicBezTo>
                    <a:pt x="9416" y="7471"/>
                    <a:pt x="5138" y="14676"/>
                    <a:pt x="0" y="21600"/>
                  </a:cubicBezTo>
                  <a:lnTo>
                    <a:pt x="16693" y="18323"/>
                  </a:lnTo>
                  <a:cubicBezTo>
                    <a:pt x="15523" y="12973"/>
                    <a:pt x="17258" y="7584"/>
                    <a:pt x="21600" y="2604"/>
                  </a:cubicBezTo>
                  <a:close/>
                  <a:moveTo>
                    <a:pt x="21600" y="260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56" name="AutoShape 52"/>
            <p:cNvSpPr>
              <a:spLocks/>
            </p:cNvSpPr>
            <p:nvPr/>
          </p:nvSpPr>
          <p:spPr bwMode="auto">
            <a:xfrm>
              <a:off x="591" y="236"/>
              <a:ext cx="33" cy="129"/>
            </a:xfrm>
            <a:custGeom>
              <a:avLst/>
              <a:gdLst>
                <a:gd name="T0" fmla="*/ 0 w 21544"/>
                <a:gd name="T1" fmla="*/ 0 h 21600"/>
                <a:gd name="T2" fmla="*/ 0 w 21544"/>
                <a:gd name="T3" fmla="*/ 0 h 21600"/>
                <a:gd name="T4" fmla="*/ 0 w 21544"/>
                <a:gd name="T5" fmla="*/ 0 h 21600"/>
                <a:gd name="T6" fmla="*/ 0 w 21544"/>
                <a:gd name="T7" fmla="*/ 0 h 21600"/>
                <a:gd name="T8" fmla="*/ 0 w 21544"/>
                <a:gd name="T9" fmla="*/ 0 h 21600"/>
                <a:gd name="T10" fmla="*/ 0 w 21544"/>
                <a:gd name="T11" fmla="*/ 0 h 21600"/>
                <a:gd name="T12" fmla="*/ 0 w 21544"/>
                <a:gd name="T13" fmla="*/ 0 h 21600"/>
                <a:gd name="T14" fmla="*/ 0 w 21544"/>
                <a:gd name="T15" fmla="*/ 0 h 21600"/>
                <a:gd name="T16" fmla="*/ 0 w 21544"/>
                <a:gd name="T17" fmla="*/ 0 h 21600"/>
                <a:gd name="T18" fmla="*/ 0 w 21544"/>
                <a:gd name="T19" fmla="*/ 0 h 21600"/>
                <a:gd name="T20" fmla="*/ 0 w 21544"/>
                <a:gd name="T21" fmla="*/ 0 h 21600"/>
                <a:gd name="T22" fmla="*/ 0 w 21544"/>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544" h="21600">
                  <a:moveTo>
                    <a:pt x="9645" y="21600"/>
                  </a:moveTo>
                  <a:cubicBezTo>
                    <a:pt x="17031" y="16633"/>
                    <a:pt x="21540" y="11054"/>
                    <a:pt x="21544" y="5022"/>
                  </a:cubicBezTo>
                  <a:cubicBezTo>
                    <a:pt x="21542" y="5014"/>
                    <a:pt x="21556" y="4551"/>
                    <a:pt x="20857" y="3890"/>
                  </a:cubicBezTo>
                  <a:cubicBezTo>
                    <a:pt x="20158" y="3232"/>
                    <a:pt x="18723" y="2371"/>
                    <a:pt x="15903" y="1610"/>
                  </a:cubicBezTo>
                  <a:lnTo>
                    <a:pt x="15901" y="1610"/>
                  </a:lnTo>
                  <a:cubicBezTo>
                    <a:pt x="12869" y="793"/>
                    <a:pt x="8810" y="238"/>
                    <a:pt x="3992" y="0"/>
                  </a:cubicBezTo>
                  <a:cubicBezTo>
                    <a:pt x="5553" y="2972"/>
                    <a:pt x="5951" y="5883"/>
                    <a:pt x="5315" y="8681"/>
                  </a:cubicBezTo>
                  <a:cubicBezTo>
                    <a:pt x="4679" y="11481"/>
                    <a:pt x="3004" y="14170"/>
                    <a:pt x="485" y="16724"/>
                  </a:cubicBezTo>
                  <a:cubicBezTo>
                    <a:pt x="478" y="16731"/>
                    <a:pt x="56" y="17168"/>
                    <a:pt x="5" y="17771"/>
                  </a:cubicBezTo>
                  <a:cubicBezTo>
                    <a:pt x="-44" y="18376"/>
                    <a:pt x="254" y="19144"/>
                    <a:pt x="1764" y="19859"/>
                  </a:cubicBezTo>
                  <a:cubicBezTo>
                    <a:pt x="3328" y="20598"/>
                    <a:pt x="5940" y="21167"/>
                    <a:pt x="9645" y="21600"/>
                  </a:cubicBezTo>
                  <a:close/>
                  <a:moveTo>
                    <a:pt x="9645" y="2160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57" name="AutoShape 53"/>
            <p:cNvSpPr>
              <a:spLocks/>
            </p:cNvSpPr>
            <p:nvPr/>
          </p:nvSpPr>
          <p:spPr bwMode="auto">
            <a:xfrm>
              <a:off x="561" y="206"/>
              <a:ext cx="36" cy="127"/>
            </a:xfrm>
            <a:custGeom>
              <a:avLst/>
              <a:gdLst>
                <a:gd name="T0" fmla="*/ 0 w 21350"/>
                <a:gd name="T1" fmla="*/ 0 h 21600"/>
                <a:gd name="T2" fmla="*/ 0 w 21350"/>
                <a:gd name="T3" fmla="*/ 0 h 21600"/>
                <a:gd name="T4" fmla="*/ 0 w 21350"/>
                <a:gd name="T5" fmla="*/ 0 h 21600"/>
                <a:gd name="T6" fmla="*/ 0 w 21350"/>
                <a:gd name="T7" fmla="*/ 0 h 21600"/>
                <a:gd name="T8" fmla="*/ 0 w 21350"/>
                <a:gd name="T9" fmla="*/ 0 h 21600"/>
                <a:gd name="T10" fmla="*/ 0 w 21350"/>
                <a:gd name="T11" fmla="*/ 0 h 21600"/>
                <a:gd name="T12" fmla="*/ 0 w 21350"/>
                <a:gd name="T13" fmla="*/ 0 h 21600"/>
                <a:gd name="T14" fmla="*/ 0 w 21350"/>
                <a:gd name="T15" fmla="*/ 0 h 21600"/>
                <a:gd name="T16" fmla="*/ 0 w 21350"/>
                <a:gd name="T17" fmla="*/ 0 h 21600"/>
                <a:gd name="T18" fmla="*/ 0 w 21350"/>
                <a:gd name="T19" fmla="*/ 0 h 21600"/>
                <a:gd name="T20" fmla="*/ 0 w 21350"/>
                <a:gd name="T21" fmla="*/ 0 h 21600"/>
                <a:gd name="T22" fmla="*/ 0 w 21350"/>
                <a:gd name="T23" fmla="*/ 0 h 21600"/>
                <a:gd name="T24" fmla="*/ 0 w 2135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50" h="21600">
                  <a:moveTo>
                    <a:pt x="6590" y="18142"/>
                  </a:moveTo>
                  <a:cubicBezTo>
                    <a:pt x="6870" y="18752"/>
                    <a:pt x="7552" y="19512"/>
                    <a:pt x="9314" y="20167"/>
                  </a:cubicBezTo>
                  <a:cubicBezTo>
                    <a:pt x="11136" y="20846"/>
                    <a:pt x="13824" y="21312"/>
                    <a:pt x="17458" y="21600"/>
                  </a:cubicBezTo>
                  <a:cubicBezTo>
                    <a:pt x="19614" y="18954"/>
                    <a:pt x="20942" y="16171"/>
                    <a:pt x="21269" y="13279"/>
                  </a:cubicBezTo>
                  <a:cubicBezTo>
                    <a:pt x="21600" y="10386"/>
                    <a:pt x="20916" y="7387"/>
                    <a:pt x="19137" y="4332"/>
                  </a:cubicBezTo>
                  <a:cubicBezTo>
                    <a:pt x="19131" y="4325"/>
                    <a:pt x="18867" y="3854"/>
                    <a:pt x="17831" y="3214"/>
                  </a:cubicBezTo>
                  <a:cubicBezTo>
                    <a:pt x="16796" y="2575"/>
                    <a:pt x="14958" y="1767"/>
                    <a:pt x="11914" y="1117"/>
                  </a:cubicBezTo>
                  <a:lnTo>
                    <a:pt x="11912" y="1117"/>
                  </a:lnTo>
                  <a:cubicBezTo>
                    <a:pt x="8634" y="419"/>
                    <a:pt x="4573" y="33"/>
                    <a:pt x="0" y="0"/>
                  </a:cubicBezTo>
                  <a:cubicBezTo>
                    <a:pt x="3153" y="2938"/>
                    <a:pt x="5257" y="5868"/>
                    <a:pt x="6313" y="8731"/>
                  </a:cubicBezTo>
                  <a:cubicBezTo>
                    <a:pt x="7373" y="11593"/>
                    <a:pt x="7384" y="14388"/>
                    <a:pt x="6465" y="17067"/>
                  </a:cubicBezTo>
                  <a:cubicBezTo>
                    <a:pt x="6459" y="17076"/>
                    <a:pt x="6313" y="17533"/>
                    <a:pt x="6590" y="18142"/>
                  </a:cubicBezTo>
                  <a:close/>
                  <a:moveTo>
                    <a:pt x="6590" y="18142"/>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58" name="AutoShape 54"/>
            <p:cNvSpPr>
              <a:spLocks/>
            </p:cNvSpPr>
            <p:nvPr/>
          </p:nvSpPr>
          <p:spPr bwMode="auto">
            <a:xfrm>
              <a:off x="517" y="177"/>
              <a:ext cx="49" cy="120"/>
            </a:xfrm>
            <a:custGeom>
              <a:avLst/>
              <a:gdLst>
                <a:gd name="T0" fmla="*/ 0 w 21368"/>
                <a:gd name="T1" fmla="*/ 0 h 21486"/>
                <a:gd name="T2" fmla="*/ 0 w 21368"/>
                <a:gd name="T3" fmla="*/ 0 h 21486"/>
                <a:gd name="T4" fmla="*/ 0 w 21368"/>
                <a:gd name="T5" fmla="*/ 0 h 21486"/>
                <a:gd name="T6" fmla="*/ 0 w 21368"/>
                <a:gd name="T7" fmla="*/ 0 h 21486"/>
                <a:gd name="T8" fmla="*/ 0 w 21368"/>
                <a:gd name="T9" fmla="*/ 0 h 21486"/>
                <a:gd name="T10" fmla="*/ 0 w 21368"/>
                <a:gd name="T11" fmla="*/ 0 h 21486"/>
                <a:gd name="T12" fmla="*/ 0 w 21368"/>
                <a:gd name="T13" fmla="*/ 0 h 21486"/>
                <a:gd name="T14" fmla="*/ 0 w 21368"/>
                <a:gd name="T15" fmla="*/ 0 h 21486"/>
                <a:gd name="T16" fmla="*/ 0 w 21368"/>
                <a:gd name="T17" fmla="*/ 0 h 21486"/>
                <a:gd name="T18" fmla="*/ 0 w 21368"/>
                <a:gd name="T19" fmla="*/ 0 h 21486"/>
                <a:gd name="T20" fmla="*/ 0 w 21368"/>
                <a:gd name="T21" fmla="*/ 0 h 21486"/>
                <a:gd name="T22" fmla="*/ 0 w 21368"/>
                <a:gd name="T23" fmla="*/ 0 h 21486"/>
                <a:gd name="T24" fmla="*/ 0 w 21368"/>
                <a:gd name="T25" fmla="*/ 0 h 21486"/>
                <a:gd name="T26" fmla="*/ 0 w 21368"/>
                <a:gd name="T27" fmla="*/ 0 h 21486"/>
                <a:gd name="T28" fmla="*/ 0 w 21368"/>
                <a:gd name="T29" fmla="*/ 0 h 21486"/>
                <a:gd name="T30" fmla="*/ 0 w 21368"/>
                <a:gd name="T31" fmla="*/ 0 h 214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368" h="21486">
                  <a:moveTo>
                    <a:pt x="12026" y="18448"/>
                  </a:moveTo>
                  <a:cubicBezTo>
                    <a:pt x="12474" y="19064"/>
                    <a:pt x="13261" y="19812"/>
                    <a:pt x="14766" y="20402"/>
                  </a:cubicBezTo>
                  <a:cubicBezTo>
                    <a:pt x="16323" y="21012"/>
                    <a:pt x="18408" y="21361"/>
                    <a:pt x="21093" y="21486"/>
                  </a:cubicBezTo>
                  <a:cubicBezTo>
                    <a:pt x="21600" y="18667"/>
                    <a:pt x="21415" y="15731"/>
                    <a:pt x="20461" y="12733"/>
                  </a:cubicBezTo>
                  <a:cubicBezTo>
                    <a:pt x="19512" y="9734"/>
                    <a:pt x="17795" y="6672"/>
                    <a:pt x="15324" y="3610"/>
                  </a:cubicBezTo>
                  <a:cubicBezTo>
                    <a:pt x="15314" y="3600"/>
                    <a:pt x="14609" y="2709"/>
                    <a:pt x="12578" y="1796"/>
                  </a:cubicBezTo>
                  <a:lnTo>
                    <a:pt x="11871" y="2302"/>
                  </a:lnTo>
                  <a:lnTo>
                    <a:pt x="12507" y="1846"/>
                  </a:lnTo>
                  <a:cubicBezTo>
                    <a:pt x="11575" y="1423"/>
                    <a:pt x="10358" y="994"/>
                    <a:pt x="8822" y="658"/>
                  </a:cubicBezTo>
                  <a:lnTo>
                    <a:pt x="8820" y="658"/>
                  </a:lnTo>
                  <a:cubicBezTo>
                    <a:pt x="6243" y="93"/>
                    <a:pt x="3236" y="-114"/>
                    <a:pt x="0" y="60"/>
                  </a:cubicBezTo>
                  <a:cubicBezTo>
                    <a:pt x="2412" y="2163"/>
                    <a:pt x="4469" y="4288"/>
                    <a:pt x="6148" y="6407"/>
                  </a:cubicBezTo>
                  <a:lnTo>
                    <a:pt x="6243" y="6339"/>
                  </a:lnTo>
                  <a:cubicBezTo>
                    <a:pt x="9188" y="10055"/>
                    <a:pt x="10949" y="13764"/>
                    <a:pt x="11503" y="17346"/>
                  </a:cubicBezTo>
                  <a:cubicBezTo>
                    <a:pt x="11503" y="17355"/>
                    <a:pt x="11586" y="17833"/>
                    <a:pt x="12026" y="18448"/>
                  </a:cubicBezTo>
                  <a:close/>
                  <a:moveTo>
                    <a:pt x="12026" y="1844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59" name="AutoShape 55"/>
            <p:cNvSpPr>
              <a:spLocks/>
            </p:cNvSpPr>
            <p:nvPr/>
          </p:nvSpPr>
          <p:spPr bwMode="auto">
            <a:xfrm>
              <a:off x="509" y="221"/>
              <a:ext cx="27" cy="51"/>
            </a:xfrm>
            <a:custGeom>
              <a:avLst/>
              <a:gdLst>
                <a:gd name="T0" fmla="*/ 0 w 21600"/>
                <a:gd name="T1" fmla="*/ 0 h 21493"/>
                <a:gd name="T2" fmla="*/ 0 w 21600"/>
                <a:gd name="T3" fmla="*/ 0 h 21493"/>
                <a:gd name="T4" fmla="*/ 0 w 21600"/>
                <a:gd name="T5" fmla="*/ 0 h 21493"/>
                <a:gd name="T6" fmla="*/ 0 w 21600"/>
                <a:gd name="T7" fmla="*/ 0 h 21493"/>
                <a:gd name="T8" fmla="*/ 0 w 21600"/>
                <a:gd name="T9" fmla="*/ 0 h 21493"/>
                <a:gd name="T10" fmla="*/ 0 w 21600"/>
                <a:gd name="T11" fmla="*/ 0 h 21493"/>
                <a:gd name="T12" fmla="*/ 0 w 21600"/>
                <a:gd name="T13" fmla="*/ 0 h 21493"/>
                <a:gd name="T14" fmla="*/ 0 w 21600"/>
                <a:gd name="T15" fmla="*/ 0 h 214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493">
                  <a:moveTo>
                    <a:pt x="2481" y="15814"/>
                  </a:moveTo>
                  <a:cubicBezTo>
                    <a:pt x="3771" y="17178"/>
                    <a:pt x="5795" y="18799"/>
                    <a:pt x="9038" y="19937"/>
                  </a:cubicBezTo>
                  <a:cubicBezTo>
                    <a:pt x="12391" y="21116"/>
                    <a:pt x="16530" y="21600"/>
                    <a:pt x="21600" y="21473"/>
                  </a:cubicBezTo>
                  <a:cubicBezTo>
                    <a:pt x="20401" y="14450"/>
                    <a:pt x="17605" y="7240"/>
                    <a:pt x="13251" y="0"/>
                  </a:cubicBezTo>
                  <a:lnTo>
                    <a:pt x="0" y="11859"/>
                  </a:lnTo>
                  <a:lnTo>
                    <a:pt x="683" y="13334"/>
                  </a:lnTo>
                  <a:cubicBezTo>
                    <a:pt x="689" y="13356"/>
                    <a:pt x="1196" y="14453"/>
                    <a:pt x="2481" y="15814"/>
                  </a:cubicBezTo>
                  <a:close/>
                  <a:moveTo>
                    <a:pt x="2481" y="1581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60" name="AutoShape 56"/>
            <p:cNvSpPr>
              <a:spLocks/>
            </p:cNvSpPr>
            <p:nvPr/>
          </p:nvSpPr>
          <p:spPr bwMode="auto">
            <a:xfrm>
              <a:off x="473" y="162"/>
              <a:ext cx="55" cy="90"/>
            </a:xfrm>
            <a:custGeom>
              <a:avLst/>
              <a:gdLst>
                <a:gd name="T0" fmla="*/ 0 w 21600"/>
                <a:gd name="T1" fmla="*/ 0 h 21455"/>
                <a:gd name="T2" fmla="*/ 0 w 21600"/>
                <a:gd name="T3" fmla="*/ 0 h 21455"/>
                <a:gd name="T4" fmla="*/ 0 w 21600"/>
                <a:gd name="T5" fmla="*/ 0 h 21455"/>
                <a:gd name="T6" fmla="*/ 0 w 21600"/>
                <a:gd name="T7" fmla="*/ 0 h 21455"/>
                <a:gd name="T8" fmla="*/ 0 w 21600"/>
                <a:gd name="T9" fmla="*/ 0 h 21455"/>
                <a:gd name="T10" fmla="*/ 0 w 21600"/>
                <a:gd name="T11" fmla="*/ 0 h 21455"/>
                <a:gd name="T12" fmla="*/ 0 w 21600"/>
                <a:gd name="T13" fmla="*/ 0 h 21455"/>
                <a:gd name="T14" fmla="*/ 0 w 21600"/>
                <a:gd name="T15" fmla="*/ 0 h 21455"/>
                <a:gd name="T16" fmla="*/ 0 w 21600"/>
                <a:gd name="T17" fmla="*/ 0 h 214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455">
                  <a:moveTo>
                    <a:pt x="21600" y="14737"/>
                  </a:moveTo>
                  <a:cubicBezTo>
                    <a:pt x="19761" y="11083"/>
                    <a:pt x="17331" y="7423"/>
                    <a:pt x="14375" y="3812"/>
                  </a:cubicBezTo>
                  <a:cubicBezTo>
                    <a:pt x="14365" y="3803"/>
                    <a:pt x="13893" y="3214"/>
                    <a:pt x="12842" y="2496"/>
                  </a:cubicBezTo>
                  <a:cubicBezTo>
                    <a:pt x="11794" y="1780"/>
                    <a:pt x="10158" y="931"/>
                    <a:pt x="7904" y="433"/>
                  </a:cubicBezTo>
                  <a:lnTo>
                    <a:pt x="7902" y="431"/>
                  </a:lnTo>
                  <a:cubicBezTo>
                    <a:pt x="5480" y="-104"/>
                    <a:pt x="2790" y="-145"/>
                    <a:pt x="0" y="328"/>
                  </a:cubicBezTo>
                  <a:cubicBezTo>
                    <a:pt x="7174" y="7180"/>
                    <a:pt x="12466" y="14372"/>
                    <a:pt x="15291" y="21455"/>
                  </a:cubicBezTo>
                  <a:cubicBezTo>
                    <a:pt x="15291" y="21455"/>
                    <a:pt x="21600" y="14737"/>
                    <a:pt x="21600" y="14737"/>
                  </a:cubicBezTo>
                  <a:close/>
                  <a:moveTo>
                    <a:pt x="21600" y="1473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61" name="AutoShape 57"/>
            <p:cNvSpPr>
              <a:spLocks/>
            </p:cNvSpPr>
            <p:nvPr/>
          </p:nvSpPr>
          <p:spPr bwMode="auto">
            <a:xfrm>
              <a:off x="421" y="147"/>
              <a:ext cx="80" cy="105"/>
            </a:xfrm>
            <a:custGeom>
              <a:avLst/>
              <a:gdLst>
                <a:gd name="T0" fmla="*/ 0 w 21600"/>
                <a:gd name="T1" fmla="*/ 0 h 21344"/>
                <a:gd name="T2" fmla="*/ 0 w 21600"/>
                <a:gd name="T3" fmla="*/ 0 h 21344"/>
                <a:gd name="T4" fmla="*/ 0 w 21600"/>
                <a:gd name="T5" fmla="*/ 0 h 21344"/>
                <a:gd name="T6" fmla="*/ 0 w 21600"/>
                <a:gd name="T7" fmla="*/ 0 h 21344"/>
                <a:gd name="T8" fmla="*/ 0 w 21600"/>
                <a:gd name="T9" fmla="*/ 0 h 21344"/>
                <a:gd name="T10" fmla="*/ 0 w 21600"/>
                <a:gd name="T11" fmla="*/ 0 h 21344"/>
                <a:gd name="T12" fmla="*/ 0 w 21600"/>
                <a:gd name="T13" fmla="*/ 0 h 21344"/>
                <a:gd name="T14" fmla="*/ 0 w 21600"/>
                <a:gd name="T15" fmla="*/ 0 h 21344"/>
                <a:gd name="T16" fmla="*/ 0 w 21600"/>
                <a:gd name="T17" fmla="*/ 0 h 21344"/>
                <a:gd name="T18" fmla="*/ 0 w 21600"/>
                <a:gd name="T19" fmla="*/ 0 h 21344"/>
                <a:gd name="T20" fmla="*/ 0 w 21600"/>
                <a:gd name="T21" fmla="*/ 0 h 213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344">
                  <a:moveTo>
                    <a:pt x="14736" y="19188"/>
                  </a:moveTo>
                  <a:cubicBezTo>
                    <a:pt x="15296" y="19798"/>
                    <a:pt x="16132" y="20503"/>
                    <a:pt x="17315" y="20932"/>
                  </a:cubicBezTo>
                  <a:cubicBezTo>
                    <a:pt x="18541" y="21374"/>
                    <a:pt x="19951" y="21455"/>
                    <a:pt x="21600" y="21200"/>
                  </a:cubicBezTo>
                  <a:cubicBezTo>
                    <a:pt x="19494" y="14939"/>
                    <a:pt x="15543" y="8598"/>
                    <a:pt x="10226" y="2580"/>
                  </a:cubicBezTo>
                  <a:cubicBezTo>
                    <a:pt x="10218" y="2573"/>
                    <a:pt x="9813" y="2107"/>
                    <a:pt x="9001" y="1571"/>
                  </a:cubicBezTo>
                  <a:cubicBezTo>
                    <a:pt x="8191" y="1036"/>
                    <a:pt x="6968" y="428"/>
                    <a:pt x="5376" y="152"/>
                  </a:cubicBezTo>
                  <a:lnTo>
                    <a:pt x="5375" y="152"/>
                  </a:lnTo>
                  <a:cubicBezTo>
                    <a:pt x="3663" y="-145"/>
                    <a:pt x="1837" y="-7"/>
                    <a:pt x="0" y="563"/>
                  </a:cubicBezTo>
                  <a:cubicBezTo>
                    <a:pt x="5921" y="6128"/>
                    <a:pt x="10736" y="12052"/>
                    <a:pt x="13900" y="18060"/>
                  </a:cubicBezTo>
                  <a:cubicBezTo>
                    <a:pt x="13904" y="18069"/>
                    <a:pt x="14178" y="18579"/>
                    <a:pt x="14736" y="19188"/>
                  </a:cubicBezTo>
                  <a:close/>
                  <a:moveTo>
                    <a:pt x="14736" y="1918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62" name="AutoShape 58"/>
            <p:cNvSpPr>
              <a:spLocks/>
            </p:cNvSpPr>
            <p:nvPr/>
          </p:nvSpPr>
          <p:spPr bwMode="auto">
            <a:xfrm>
              <a:off x="376" y="140"/>
              <a:ext cx="92" cy="97"/>
            </a:xfrm>
            <a:custGeom>
              <a:avLst/>
              <a:gdLst>
                <a:gd name="T0" fmla="*/ 0 w 21600"/>
                <a:gd name="T1" fmla="*/ 0 h 21349"/>
                <a:gd name="T2" fmla="*/ 0 w 21600"/>
                <a:gd name="T3" fmla="*/ 0 h 21349"/>
                <a:gd name="T4" fmla="*/ 0 w 21600"/>
                <a:gd name="T5" fmla="*/ 0 h 21349"/>
                <a:gd name="T6" fmla="*/ 0 w 21600"/>
                <a:gd name="T7" fmla="*/ 0 h 21349"/>
                <a:gd name="T8" fmla="*/ 0 w 21600"/>
                <a:gd name="T9" fmla="*/ 0 h 21349"/>
                <a:gd name="T10" fmla="*/ 0 w 21600"/>
                <a:gd name="T11" fmla="*/ 0 h 21349"/>
                <a:gd name="T12" fmla="*/ 0 w 21600"/>
                <a:gd name="T13" fmla="*/ 0 h 21349"/>
                <a:gd name="T14" fmla="*/ 0 w 21600"/>
                <a:gd name="T15" fmla="*/ 0 h 21349"/>
                <a:gd name="T16" fmla="*/ 0 w 21600"/>
                <a:gd name="T17" fmla="*/ 0 h 21349"/>
                <a:gd name="T18" fmla="*/ 0 w 21600"/>
                <a:gd name="T19" fmla="*/ 0 h 21349"/>
                <a:gd name="T20" fmla="*/ 0 w 21600"/>
                <a:gd name="T21" fmla="*/ 0 h 213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349">
                  <a:moveTo>
                    <a:pt x="15242" y="19534"/>
                  </a:moveTo>
                  <a:cubicBezTo>
                    <a:pt x="15832" y="20128"/>
                    <a:pt x="16681" y="20801"/>
                    <a:pt x="17796" y="21132"/>
                  </a:cubicBezTo>
                  <a:cubicBezTo>
                    <a:pt x="18947" y="21476"/>
                    <a:pt x="20202" y="21408"/>
                    <a:pt x="21600" y="20951"/>
                  </a:cubicBezTo>
                  <a:cubicBezTo>
                    <a:pt x="18664" y="14497"/>
                    <a:pt x="14301" y="8158"/>
                    <a:pt x="9000" y="2213"/>
                  </a:cubicBezTo>
                  <a:cubicBezTo>
                    <a:pt x="8993" y="2205"/>
                    <a:pt x="8587" y="1746"/>
                    <a:pt x="7827" y="1246"/>
                  </a:cubicBezTo>
                  <a:cubicBezTo>
                    <a:pt x="7068" y="744"/>
                    <a:pt x="5950" y="204"/>
                    <a:pt x="4557" y="46"/>
                  </a:cubicBezTo>
                  <a:lnTo>
                    <a:pt x="4556" y="46"/>
                  </a:lnTo>
                  <a:cubicBezTo>
                    <a:pt x="3058" y="-124"/>
                    <a:pt x="1513" y="173"/>
                    <a:pt x="0" y="930"/>
                  </a:cubicBezTo>
                  <a:cubicBezTo>
                    <a:pt x="5688" y="6424"/>
                    <a:pt x="10617" y="12305"/>
                    <a:pt x="14330" y="18412"/>
                  </a:cubicBezTo>
                  <a:cubicBezTo>
                    <a:pt x="14335" y="18421"/>
                    <a:pt x="14654" y="18940"/>
                    <a:pt x="15242" y="19534"/>
                  </a:cubicBezTo>
                  <a:close/>
                  <a:moveTo>
                    <a:pt x="15242" y="19534"/>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63" name="AutoShape 59"/>
            <p:cNvSpPr>
              <a:spLocks/>
            </p:cNvSpPr>
            <p:nvPr/>
          </p:nvSpPr>
          <p:spPr bwMode="auto">
            <a:xfrm>
              <a:off x="354" y="140"/>
              <a:ext cx="74" cy="88"/>
            </a:xfrm>
            <a:custGeom>
              <a:avLst/>
              <a:gdLst>
                <a:gd name="T0" fmla="*/ 0 w 21600"/>
                <a:gd name="T1" fmla="*/ 0 h 21452"/>
                <a:gd name="T2" fmla="*/ 0 w 21600"/>
                <a:gd name="T3" fmla="*/ 0 h 21452"/>
                <a:gd name="T4" fmla="*/ 0 w 21600"/>
                <a:gd name="T5" fmla="*/ 0 h 21452"/>
                <a:gd name="T6" fmla="*/ 0 w 21600"/>
                <a:gd name="T7" fmla="*/ 0 h 21452"/>
                <a:gd name="T8" fmla="*/ 0 w 21600"/>
                <a:gd name="T9" fmla="*/ 0 h 21452"/>
                <a:gd name="T10" fmla="*/ 0 w 21600"/>
                <a:gd name="T11" fmla="*/ 0 h 21452"/>
                <a:gd name="T12" fmla="*/ 0 w 21600"/>
                <a:gd name="T13" fmla="*/ 0 h 21452"/>
                <a:gd name="T14" fmla="*/ 0 w 21600"/>
                <a:gd name="T15" fmla="*/ 0 h 21452"/>
                <a:gd name="T16" fmla="*/ 0 w 21600"/>
                <a:gd name="T17" fmla="*/ 0 h 21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452">
                  <a:moveTo>
                    <a:pt x="13381" y="19888"/>
                  </a:moveTo>
                  <a:cubicBezTo>
                    <a:pt x="14214" y="20476"/>
                    <a:pt x="15390" y="21120"/>
                    <a:pt x="16848" y="21356"/>
                  </a:cubicBezTo>
                  <a:cubicBezTo>
                    <a:pt x="18357" y="21600"/>
                    <a:pt x="19925" y="21378"/>
                    <a:pt x="21600" y="20701"/>
                  </a:cubicBezTo>
                  <a:cubicBezTo>
                    <a:pt x="16798" y="13970"/>
                    <a:pt x="10503" y="7508"/>
                    <a:pt x="3287" y="1475"/>
                  </a:cubicBezTo>
                  <a:cubicBezTo>
                    <a:pt x="3273" y="1464"/>
                    <a:pt x="2230" y="585"/>
                    <a:pt x="442" y="0"/>
                  </a:cubicBezTo>
                  <a:lnTo>
                    <a:pt x="0" y="7084"/>
                  </a:lnTo>
                  <a:cubicBezTo>
                    <a:pt x="4440" y="10827"/>
                    <a:pt x="8508" y="14726"/>
                    <a:pt x="12065" y="18752"/>
                  </a:cubicBezTo>
                  <a:cubicBezTo>
                    <a:pt x="12073" y="18764"/>
                    <a:pt x="12550" y="19298"/>
                    <a:pt x="13381" y="19888"/>
                  </a:cubicBezTo>
                  <a:close/>
                  <a:moveTo>
                    <a:pt x="13381" y="1988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64" name="AutoShape 60"/>
            <p:cNvSpPr>
              <a:spLocks/>
            </p:cNvSpPr>
            <p:nvPr/>
          </p:nvSpPr>
          <p:spPr bwMode="auto">
            <a:xfrm>
              <a:off x="354" y="177"/>
              <a:ext cx="37" cy="44"/>
            </a:xfrm>
            <a:custGeom>
              <a:avLst/>
              <a:gdLst>
                <a:gd name="T0" fmla="*/ 0 w 21600"/>
                <a:gd name="T1" fmla="*/ 0 h 21405"/>
                <a:gd name="T2" fmla="*/ 0 w 21600"/>
                <a:gd name="T3" fmla="*/ 0 h 21405"/>
                <a:gd name="T4" fmla="*/ 0 w 21600"/>
                <a:gd name="T5" fmla="*/ 0 h 21405"/>
                <a:gd name="T6" fmla="*/ 0 w 21600"/>
                <a:gd name="T7" fmla="*/ 0 h 21405"/>
                <a:gd name="T8" fmla="*/ 0 w 21600"/>
                <a:gd name="T9" fmla="*/ 0 h 21405"/>
                <a:gd name="T10" fmla="*/ 0 w 21600"/>
                <a:gd name="T11" fmla="*/ 0 h 21405"/>
                <a:gd name="T12" fmla="*/ 0 w 21600"/>
                <a:gd name="T13" fmla="*/ 0 h 21405"/>
                <a:gd name="T14" fmla="*/ 0 w 21600"/>
                <a:gd name="T15" fmla="*/ 0 h 214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405">
                  <a:moveTo>
                    <a:pt x="0" y="15623"/>
                  </a:moveTo>
                  <a:lnTo>
                    <a:pt x="1482" y="16948"/>
                  </a:lnTo>
                  <a:cubicBezTo>
                    <a:pt x="1502" y="16966"/>
                    <a:pt x="2605" y="17956"/>
                    <a:pt x="4458" y="18990"/>
                  </a:cubicBezTo>
                  <a:cubicBezTo>
                    <a:pt x="6310" y="20029"/>
                    <a:pt x="8896" y="21119"/>
                    <a:pt x="11968" y="21358"/>
                  </a:cubicBezTo>
                  <a:cubicBezTo>
                    <a:pt x="15142" y="21600"/>
                    <a:pt x="18332" y="20901"/>
                    <a:pt x="21600" y="19288"/>
                  </a:cubicBezTo>
                  <a:cubicBezTo>
                    <a:pt x="15389" y="12667"/>
                    <a:pt x="8470" y="6230"/>
                    <a:pt x="1003" y="0"/>
                  </a:cubicBezTo>
                  <a:cubicBezTo>
                    <a:pt x="1003" y="0"/>
                    <a:pt x="0" y="15623"/>
                    <a:pt x="0" y="15623"/>
                  </a:cubicBezTo>
                  <a:close/>
                  <a:moveTo>
                    <a:pt x="0" y="15623"/>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 name="Title 1"/>
          <p:cNvSpPr>
            <a:spLocks noGrp="1"/>
          </p:cNvSpPr>
          <p:nvPr>
            <p:ph type="title"/>
          </p:nvPr>
        </p:nvSpPr>
        <p:spPr/>
        <p:txBody>
          <a:bodyPr/>
          <a:lstStyle>
            <a:lvl1pPr>
              <a:defRPr b="0" i="0">
                <a:latin typeface="DIN-Light"/>
                <a:cs typeface="DIN-Light"/>
              </a:defRPr>
            </a:lvl1pPr>
          </a:lstStyle>
          <a:p>
            <a:r>
              <a:rPr lang="en-US" smtClean="0">
                <a:sym typeface="DIN-Light" charset="0"/>
              </a:rPr>
              <a:t>Click to edit Master title style</a:t>
            </a:r>
            <a:endParaRPr lang="en-US" dirty="0"/>
          </a:p>
        </p:txBody>
      </p:sp>
      <p:sp>
        <p:nvSpPr>
          <p:cNvPr id="6" name="Text Placeholder 8"/>
          <p:cNvSpPr>
            <a:spLocks noGrp="1"/>
          </p:cNvSpPr>
          <p:nvPr>
            <p:ph type="body" sz="quarter" idx="11"/>
          </p:nvPr>
        </p:nvSpPr>
        <p:spPr>
          <a:xfrm>
            <a:off x="3071813" y="3750475"/>
            <a:ext cx="3000375" cy="267891"/>
          </a:xfrm>
          <a:prstGeom prst="rect">
            <a:avLst/>
          </a:prstGeom>
          <a:solidFill>
            <a:srgbClr val="616163"/>
          </a:solidFill>
          <a:ln>
            <a:noFill/>
          </a:ln>
        </p:spPr>
        <p:txBody>
          <a:bodyPr vert="horz" lIns="64270" tIns="32135" rIns="64270" bIns="32135" anchor="ctr"/>
          <a:lstStyle>
            <a:lvl1pPr marL="0" indent="0" algn="ctr">
              <a:buFontTx/>
              <a:buNone/>
              <a:defRPr sz="1700" b="0" i="0">
                <a:solidFill>
                  <a:srgbClr val="FFFFFF"/>
                </a:solidFill>
                <a:latin typeface="DIN-Regular"/>
                <a:cs typeface="DIN-Regular"/>
              </a:defRPr>
            </a:lvl1pPr>
          </a:lstStyle>
          <a:p>
            <a:pPr lvl="0"/>
            <a:r>
              <a:rPr lang="en-US" smtClean="0"/>
              <a:t>Click to edit Master text styles</a:t>
            </a:r>
          </a:p>
        </p:txBody>
      </p:sp>
      <p:sp>
        <p:nvSpPr>
          <p:cNvPr id="65" name="Slide Number Placeholder 3"/>
          <p:cNvSpPr>
            <a:spLocks noGrp="1"/>
          </p:cNvSpPr>
          <p:nvPr>
            <p:ph type="sldNum" sz="quarter" idx="12"/>
          </p:nvPr>
        </p:nvSpPr>
        <p:spPr/>
        <p:txBody>
          <a:bodyPr/>
          <a:lstStyle>
            <a:lvl1pPr eaLnBrk="0" hangingPunct="0">
              <a:defRPr/>
            </a:lvl1pPr>
          </a:lstStyle>
          <a:p>
            <a:fld id="{7257CA3F-52C0-3746-8139-7A546026A2BF}" type="slidenum">
              <a:rPr lang="en-US"/>
              <a:pPr/>
              <a:t>‹#›</a:t>
            </a:fld>
            <a:endParaRPr lang="en-US"/>
          </a:p>
        </p:txBody>
      </p:sp>
    </p:spTree>
    <p:extLst>
      <p:ext uri="{BB962C8B-B14F-4D97-AF65-F5344CB8AC3E}">
        <p14:creationId xmlns:p14="http://schemas.microsoft.com/office/powerpoint/2010/main" val="1491118647"/>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raffic Con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CA593F4-5F99-CA4B-AC1A-A70B23D900B1}" type="slidenum">
              <a:rPr lang="en-US"/>
              <a:pPr/>
              <a:t>‹#›</a:t>
            </a:fld>
            <a:endParaRPr lang="en-US"/>
          </a:p>
        </p:txBody>
      </p:sp>
    </p:spTree>
    <p:extLst>
      <p:ext uri="{BB962C8B-B14F-4D97-AF65-F5344CB8AC3E}">
        <p14:creationId xmlns:p14="http://schemas.microsoft.com/office/powerpoint/2010/main" val="3244439138"/>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Globe on Mone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69DC761-F242-5748-9A2F-65F6A1BB3EBF}" type="slidenum">
              <a:rPr lang="en-US"/>
              <a:pPr/>
              <a:t>‹#›</a:t>
            </a:fld>
            <a:endParaRPr lang="en-US"/>
          </a:p>
        </p:txBody>
      </p:sp>
    </p:spTree>
    <p:extLst>
      <p:ext uri="{BB962C8B-B14F-4D97-AF65-F5344CB8AC3E}">
        <p14:creationId xmlns:p14="http://schemas.microsoft.com/office/powerpoint/2010/main" val="281940686"/>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eadline Hourglas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A0150C0-A844-744F-8DD4-C1D7C3374020}" type="slidenum">
              <a:rPr lang="en-US"/>
              <a:pPr/>
              <a:t>‹#›</a:t>
            </a:fld>
            <a:endParaRPr lang="en-US"/>
          </a:p>
        </p:txBody>
      </p:sp>
    </p:spTree>
    <p:extLst>
      <p:ext uri="{BB962C8B-B14F-4D97-AF65-F5344CB8AC3E}">
        <p14:creationId xmlns:p14="http://schemas.microsoft.com/office/powerpoint/2010/main" val="2595126733"/>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Holding Red Fi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D2A8EAD-29D6-C647-8A92-CAD201FCB620}" type="slidenum">
              <a:rPr lang="en-US"/>
              <a:pPr/>
              <a:t>‹#›</a:t>
            </a:fld>
            <a:endParaRPr lang="en-US"/>
          </a:p>
        </p:txBody>
      </p:sp>
    </p:spTree>
    <p:extLst>
      <p:ext uri="{BB962C8B-B14F-4D97-AF65-F5344CB8AC3E}">
        <p14:creationId xmlns:p14="http://schemas.microsoft.com/office/powerpoint/2010/main" val="890444225"/>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Architectural Drawing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5"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6"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D6246B3-0E44-EF4F-9654-7AA2DEE59812}" type="slidenum">
              <a:rPr lang="en-US"/>
              <a:pPr/>
              <a:t>‹#›</a:t>
            </a:fld>
            <a:endParaRPr lang="en-US"/>
          </a:p>
        </p:txBody>
      </p:sp>
    </p:spTree>
    <p:extLst>
      <p:ext uri="{BB962C8B-B14F-4D97-AF65-F5344CB8AC3E}">
        <p14:creationId xmlns:p14="http://schemas.microsoft.com/office/powerpoint/2010/main" val="3150484413"/>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enus Flytra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75958AB-5A88-DE48-9D01-252F2379EF4C}" type="slidenum">
              <a:rPr lang="en-US"/>
              <a:pPr/>
              <a:t>‹#›</a:t>
            </a:fld>
            <a:endParaRPr lang="en-US"/>
          </a:p>
        </p:txBody>
      </p:sp>
    </p:spTree>
    <p:extLst>
      <p:ext uri="{BB962C8B-B14F-4D97-AF65-F5344CB8AC3E}">
        <p14:creationId xmlns:p14="http://schemas.microsoft.com/office/powerpoint/2010/main" val="1908432835"/>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ha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A3E6643-5105-094B-B436-6950F9DD7DC3}" type="slidenum">
              <a:rPr lang="en-US"/>
              <a:pPr/>
              <a:t>‹#›</a:t>
            </a:fld>
            <a:endParaRPr lang="en-US"/>
          </a:p>
        </p:txBody>
      </p:sp>
    </p:spTree>
    <p:extLst>
      <p:ext uri="{BB962C8B-B14F-4D97-AF65-F5344CB8AC3E}">
        <p14:creationId xmlns:p14="http://schemas.microsoft.com/office/powerpoint/2010/main" val="2814629571"/>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mputer Cab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B413797-879D-2741-B7BE-ADFB6D60F5BA}" type="slidenum">
              <a:rPr lang="en-US"/>
              <a:pPr/>
              <a:t>‹#›</a:t>
            </a:fld>
            <a:endParaRPr lang="en-US"/>
          </a:p>
        </p:txBody>
      </p:sp>
    </p:spTree>
    <p:extLst>
      <p:ext uri="{BB962C8B-B14F-4D97-AF65-F5344CB8AC3E}">
        <p14:creationId xmlns:p14="http://schemas.microsoft.com/office/powerpoint/2010/main" val="1563894296"/>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teel Pip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FA70353-F097-4042-A477-DD9B4E2BE16C}" type="slidenum">
              <a:rPr lang="en-US"/>
              <a:pPr/>
              <a:t>‹#›</a:t>
            </a:fld>
            <a:endParaRPr lang="en-US"/>
          </a:p>
        </p:txBody>
      </p:sp>
    </p:spTree>
    <p:extLst>
      <p:ext uri="{BB962C8B-B14F-4D97-AF65-F5344CB8AC3E}">
        <p14:creationId xmlns:p14="http://schemas.microsoft.com/office/powerpoint/2010/main" val="3662080273"/>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alculato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E7C6A7E-6F1C-6141-A76F-A312A546B0EB}" type="slidenum">
              <a:rPr lang="en-US"/>
              <a:pPr/>
              <a:t>‹#›</a:t>
            </a:fld>
            <a:endParaRPr lang="en-US"/>
          </a:p>
        </p:txBody>
      </p:sp>
    </p:spTree>
    <p:extLst>
      <p:ext uri="{BB962C8B-B14F-4D97-AF65-F5344CB8AC3E}">
        <p14:creationId xmlns:p14="http://schemas.microsoft.com/office/powerpoint/2010/main" val="2782761032"/>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ndcuffs Icon">
    <p:spTree>
      <p:nvGrpSpPr>
        <p:cNvPr id="1" name=""/>
        <p:cNvGrpSpPr/>
        <p:nvPr/>
      </p:nvGrpSpPr>
      <p:grpSpPr>
        <a:xfrm>
          <a:off x="0" y="0"/>
          <a:ext cx="0" cy="0"/>
          <a:chOff x="0" y="0"/>
          <a:chExt cx="0" cy="0"/>
        </a:xfrm>
      </p:grpSpPr>
      <p:sp>
        <p:nvSpPr>
          <p:cNvPr id="4" name="Line 5"/>
          <p:cNvSpPr>
            <a:spLocks noChangeShapeType="1"/>
          </p:cNvSpPr>
          <p:nvPr userDrawn="1"/>
        </p:nvSpPr>
        <p:spPr bwMode="auto">
          <a:xfrm rot="10800000" flipH="1">
            <a:off x="874713" y="3927475"/>
            <a:ext cx="7394575" cy="0"/>
          </a:xfrm>
          <a:prstGeom prst="line">
            <a:avLst/>
          </a:prstGeom>
          <a:noFill/>
          <a:ln w="12700">
            <a:solidFill>
              <a:srgbClr val="CFAB2B"/>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5" name="Group 6"/>
          <p:cNvGrpSpPr>
            <a:grpSpLocks/>
          </p:cNvGrpSpPr>
          <p:nvPr userDrawn="1"/>
        </p:nvGrpSpPr>
        <p:grpSpPr bwMode="auto">
          <a:xfrm>
            <a:off x="4125913" y="1758950"/>
            <a:ext cx="884237" cy="866775"/>
            <a:chOff x="0" y="0"/>
            <a:chExt cx="792" cy="776"/>
          </a:xfrm>
        </p:grpSpPr>
        <p:sp>
          <p:nvSpPr>
            <p:cNvPr id="7" name="AutoShape 3"/>
            <p:cNvSpPr>
              <a:spLocks/>
            </p:cNvSpPr>
            <p:nvPr/>
          </p:nvSpPr>
          <p:spPr bwMode="auto">
            <a:xfrm>
              <a:off x="0" y="401"/>
              <a:ext cx="146" cy="358"/>
            </a:xfrm>
            <a:custGeom>
              <a:avLst/>
              <a:gdLst>
                <a:gd name="T0" fmla="*/ 0 w 19162"/>
                <a:gd name="T1" fmla="*/ 0 h 21600"/>
                <a:gd name="T2" fmla="*/ 0 w 19162"/>
                <a:gd name="T3" fmla="*/ 0 h 21600"/>
                <a:gd name="T4" fmla="*/ 0 w 19162"/>
                <a:gd name="T5" fmla="*/ 0 h 21600"/>
                <a:gd name="T6" fmla="*/ 0 w 19162"/>
                <a:gd name="T7" fmla="*/ 0 h 21600"/>
                <a:gd name="T8" fmla="*/ 0 w 19162"/>
                <a:gd name="T9" fmla="*/ 0 h 21600"/>
                <a:gd name="T10" fmla="*/ 0 w 19162"/>
                <a:gd name="T11" fmla="*/ 0 h 21600"/>
                <a:gd name="T12" fmla="*/ 0 w 19162"/>
                <a:gd name="T13" fmla="*/ 0 h 21600"/>
                <a:gd name="T14" fmla="*/ 0 w 19162"/>
                <a:gd name="T15" fmla="*/ 0 h 21600"/>
                <a:gd name="T16" fmla="*/ 0 w 19162"/>
                <a:gd name="T17" fmla="*/ 0 h 21600"/>
                <a:gd name="T18" fmla="*/ 0 w 19162"/>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62" h="21600">
                  <a:moveTo>
                    <a:pt x="15025" y="19157"/>
                  </a:moveTo>
                  <a:cubicBezTo>
                    <a:pt x="15483" y="18369"/>
                    <a:pt x="16557" y="17651"/>
                    <a:pt x="18100" y="17206"/>
                  </a:cubicBezTo>
                  <a:cubicBezTo>
                    <a:pt x="11755" y="15800"/>
                    <a:pt x="8268" y="12468"/>
                    <a:pt x="10157" y="9215"/>
                  </a:cubicBezTo>
                  <a:cubicBezTo>
                    <a:pt x="11435" y="7013"/>
                    <a:pt x="14888" y="5348"/>
                    <a:pt x="19162" y="4578"/>
                  </a:cubicBezTo>
                  <a:lnTo>
                    <a:pt x="16203" y="4212"/>
                  </a:lnTo>
                  <a:lnTo>
                    <a:pt x="18419" y="0"/>
                  </a:lnTo>
                  <a:cubicBezTo>
                    <a:pt x="10125" y="994"/>
                    <a:pt x="3227" y="3946"/>
                    <a:pt x="849" y="8042"/>
                  </a:cubicBezTo>
                  <a:cubicBezTo>
                    <a:pt x="-2438" y="13706"/>
                    <a:pt x="4087" y="19532"/>
                    <a:pt x="15665" y="21600"/>
                  </a:cubicBezTo>
                  <a:cubicBezTo>
                    <a:pt x="14740" y="20850"/>
                    <a:pt x="14558" y="19961"/>
                    <a:pt x="15025" y="19157"/>
                  </a:cubicBezTo>
                  <a:close/>
                  <a:moveTo>
                    <a:pt x="15025" y="1915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8" name="AutoShape 4"/>
            <p:cNvSpPr>
              <a:spLocks/>
            </p:cNvSpPr>
            <p:nvPr/>
          </p:nvSpPr>
          <p:spPr bwMode="auto">
            <a:xfrm>
              <a:off x="417" y="363"/>
              <a:ext cx="310" cy="241"/>
            </a:xfrm>
            <a:custGeom>
              <a:avLst/>
              <a:gdLst>
                <a:gd name="T0" fmla="*/ 0 w 20857"/>
                <a:gd name="T1" fmla="*/ 0 h 20064"/>
                <a:gd name="T2" fmla="*/ 0 w 20857"/>
                <a:gd name="T3" fmla="*/ 0 h 20064"/>
                <a:gd name="T4" fmla="*/ 0 w 20857"/>
                <a:gd name="T5" fmla="*/ 0 h 20064"/>
                <a:gd name="T6" fmla="*/ 0 w 20857"/>
                <a:gd name="T7" fmla="*/ 0 h 20064"/>
                <a:gd name="T8" fmla="*/ 0 w 20857"/>
                <a:gd name="T9" fmla="*/ 0 h 20064"/>
                <a:gd name="T10" fmla="*/ 0 w 20857"/>
                <a:gd name="T11" fmla="*/ 0 h 20064"/>
                <a:gd name="T12" fmla="*/ 0 w 20857"/>
                <a:gd name="T13" fmla="*/ 0 h 20064"/>
                <a:gd name="T14" fmla="*/ 0 w 20857"/>
                <a:gd name="T15" fmla="*/ 0 h 20064"/>
                <a:gd name="T16" fmla="*/ 0 w 20857"/>
                <a:gd name="T17" fmla="*/ 0 h 20064"/>
                <a:gd name="T18" fmla="*/ 0 w 20857"/>
                <a:gd name="T19" fmla="*/ 0 h 20064"/>
                <a:gd name="T20" fmla="*/ 0 w 20857"/>
                <a:gd name="T21" fmla="*/ 0 h 200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57" h="20064">
                  <a:moveTo>
                    <a:pt x="18306" y="15007"/>
                  </a:moveTo>
                  <a:cubicBezTo>
                    <a:pt x="17676" y="14226"/>
                    <a:pt x="17264" y="13166"/>
                    <a:pt x="17218" y="12033"/>
                  </a:cubicBezTo>
                  <a:cubicBezTo>
                    <a:pt x="14214" y="14803"/>
                    <a:pt x="9947" y="14501"/>
                    <a:pt x="7221" y="11123"/>
                  </a:cubicBezTo>
                  <a:cubicBezTo>
                    <a:pt x="5426" y="8899"/>
                    <a:pt x="4708" y="5846"/>
                    <a:pt x="5064" y="2958"/>
                  </a:cubicBezTo>
                  <a:lnTo>
                    <a:pt x="3938" y="4354"/>
                  </a:lnTo>
                  <a:lnTo>
                    <a:pt x="507" y="0"/>
                  </a:lnTo>
                  <a:cubicBezTo>
                    <a:pt x="-743" y="5314"/>
                    <a:pt x="315" y="11255"/>
                    <a:pt x="3699" y="15446"/>
                  </a:cubicBezTo>
                  <a:cubicBezTo>
                    <a:pt x="8402" y="21274"/>
                    <a:pt x="15885" y="21600"/>
                    <a:pt x="20857" y="16340"/>
                  </a:cubicBezTo>
                  <a:cubicBezTo>
                    <a:pt x="20853" y="16340"/>
                    <a:pt x="20849" y="16340"/>
                    <a:pt x="20845" y="16340"/>
                  </a:cubicBezTo>
                  <a:cubicBezTo>
                    <a:pt x="19878" y="16340"/>
                    <a:pt x="18966" y="15825"/>
                    <a:pt x="18306" y="15007"/>
                  </a:cubicBezTo>
                  <a:close/>
                  <a:moveTo>
                    <a:pt x="18306" y="15007"/>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9" name="AutoShape 5"/>
            <p:cNvSpPr>
              <a:spLocks/>
            </p:cNvSpPr>
            <p:nvPr/>
          </p:nvSpPr>
          <p:spPr bwMode="auto">
            <a:xfrm>
              <a:off x="87" y="0"/>
              <a:ext cx="705" cy="776"/>
            </a:xfrm>
            <a:custGeom>
              <a:avLst/>
              <a:gdLst>
                <a:gd name="T0" fmla="*/ 0 w 20954"/>
                <a:gd name="T1" fmla="*/ 0 h 21221"/>
                <a:gd name="T2" fmla="*/ 0 w 20954"/>
                <a:gd name="T3" fmla="*/ 0 h 21221"/>
                <a:gd name="T4" fmla="*/ 0 w 20954"/>
                <a:gd name="T5" fmla="*/ 0 h 21221"/>
                <a:gd name="T6" fmla="*/ 0 w 20954"/>
                <a:gd name="T7" fmla="*/ 0 h 21221"/>
                <a:gd name="T8" fmla="*/ 0 w 20954"/>
                <a:gd name="T9" fmla="*/ 0 h 21221"/>
                <a:gd name="T10" fmla="*/ 0 w 20954"/>
                <a:gd name="T11" fmla="*/ 0 h 21221"/>
                <a:gd name="T12" fmla="*/ 0 w 20954"/>
                <a:gd name="T13" fmla="*/ 0 h 21221"/>
                <a:gd name="T14" fmla="*/ 0 w 20954"/>
                <a:gd name="T15" fmla="*/ 0 h 21221"/>
                <a:gd name="T16" fmla="*/ 0 w 20954"/>
                <a:gd name="T17" fmla="*/ 0 h 21221"/>
                <a:gd name="T18" fmla="*/ 0 w 20954"/>
                <a:gd name="T19" fmla="*/ 0 h 21221"/>
                <a:gd name="T20" fmla="*/ 0 w 20954"/>
                <a:gd name="T21" fmla="*/ 0 h 21221"/>
                <a:gd name="T22" fmla="*/ 0 w 20954"/>
                <a:gd name="T23" fmla="*/ 0 h 21221"/>
                <a:gd name="T24" fmla="*/ 0 w 20954"/>
                <a:gd name="T25" fmla="*/ 0 h 21221"/>
                <a:gd name="T26" fmla="*/ 0 w 20954"/>
                <a:gd name="T27" fmla="*/ 0 h 21221"/>
                <a:gd name="T28" fmla="*/ 0 w 20954"/>
                <a:gd name="T29" fmla="*/ 0 h 21221"/>
                <a:gd name="T30" fmla="*/ 0 w 20954"/>
                <a:gd name="T31" fmla="*/ 0 h 21221"/>
                <a:gd name="T32" fmla="*/ 0 w 20954"/>
                <a:gd name="T33" fmla="*/ 0 h 21221"/>
                <a:gd name="T34" fmla="*/ 0 w 20954"/>
                <a:gd name="T35" fmla="*/ 0 h 21221"/>
                <a:gd name="T36" fmla="*/ 0 w 20954"/>
                <a:gd name="T37" fmla="*/ 0 h 21221"/>
                <a:gd name="T38" fmla="*/ 0 w 20954"/>
                <a:gd name="T39" fmla="*/ 0 h 21221"/>
                <a:gd name="T40" fmla="*/ 0 w 20954"/>
                <a:gd name="T41" fmla="*/ 0 h 21221"/>
                <a:gd name="T42" fmla="*/ 0 w 20954"/>
                <a:gd name="T43" fmla="*/ 0 h 21221"/>
                <a:gd name="T44" fmla="*/ 0 w 20954"/>
                <a:gd name="T45" fmla="*/ 0 h 21221"/>
                <a:gd name="T46" fmla="*/ 0 w 20954"/>
                <a:gd name="T47" fmla="*/ 0 h 21221"/>
                <a:gd name="T48" fmla="*/ 0 w 20954"/>
                <a:gd name="T49" fmla="*/ 0 h 21221"/>
                <a:gd name="T50" fmla="*/ 0 w 20954"/>
                <a:gd name="T51" fmla="*/ 0 h 21221"/>
                <a:gd name="T52" fmla="*/ 0 w 20954"/>
                <a:gd name="T53" fmla="*/ 0 h 21221"/>
                <a:gd name="T54" fmla="*/ 0 w 20954"/>
                <a:gd name="T55" fmla="*/ 0 h 21221"/>
                <a:gd name="T56" fmla="*/ 0 w 20954"/>
                <a:gd name="T57" fmla="*/ 0 h 21221"/>
                <a:gd name="T58" fmla="*/ 0 w 20954"/>
                <a:gd name="T59" fmla="*/ 0 h 21221"/>
                <a:gd name="T60" fmla="*/ 0 w 20954"/>
                <a:gd name="T61" fmla="*/ 0 h 21221"/>
                <a:gd name="T62" fmla="*/ 0 w 20954"/>
                <a:gd name="T63" fmla="*/ 0 h 21221"/>
                <a:gd name="T64" fmla="*/ 0 w 20954"/>
                <a:gd name="T65" fmla="*/ 0 h 21221"/>
                <a:gd name="T66" fmla="*/ 0 w 20954"/>
                <a:gd name="T67" fmla="*/ 0 h 21221"/>
                <a:gd name="T68" fmla="*/ 0 w 20954"/>
                <a:gd name="T69" fmla="*/ 0 h 21221"/>
                <a:gd name="T70" fmla="*/ 0 w 20954"/>
                <a:gd name="T71" fmla="*/ 0 h 21221"/>
                <a:gd name="T72" fmla="*/ 0 w 20954"/>
                <a:gd name="T73" fmla="*/ 0 h 21221"/>
                <a:gd name="T74" fmla="*/ 0 w 20954"/>
                <a:gd name="T75" fmla="*/ 0 h 21221"/>
                <a:gd name="T76" fmla="*/ 0 w 20954"/>
                <a:gd name="T77" fmla="*/ 0 h 21221"/>
                <a:gd name="T78" fmla="*/ 0 w 20954"/>
                <a:gd name="T79" fmla="*/ 0 h 21221"/>
                <a:gd name="T80" fmla="*/ 0 w 20954"/>
                <a:gd name="T81" fmla="*/ 0 h 21221"/>
                <a:gd name="T82" fmla="*/ 0 w 20954"/>
                <a:gd name="T83" fmla="*/ 0 h 21221"/>
                <a:gd name="T84" fmla="*/ 0 w 20954"/>
                <a:gd name="T85" fmla="*/ 0 h 21221"/>
                <a:gd name="T86" fmla="*/ 0 w 20954"/>
                <a:gd name="T87" fmla="*/ 0 h 212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954" h="21221">
                  <a:moveTo>
                    <a:pt x="9234" y="6853"/>
                  </a:moveTo>
                  <a:cubicBezTo>
                    <a:pt x="9077" y="6709"/>
                    <a:pt x="9042" y="6549"/>
                    <a:pt x="9125" y="6364"/>
                  </a:cubicBezTo>
                  <a:cubicBezTo>
                    <a:pt x="9233" y="6123"/>
                    <a:pt x="9513" y="5934"/>
                    <a:pt x="9761" y="5934"/>
                  </a:cubicBezTo>
                  <a:cubicBezTo>
                    <a:pt x="9882" y="5934"/>
                    <a:pt x="9988" y="5978"/>
                    <a:pt x="10085" y="6068"/>
                  </a:cubicBezTo>
                  <a:lnTo>
                    <a:pt x="10603" y="6545"/>
                  </a:lnTo>
                  <a:lnTo>
                    <a:pt x="9751" y="7329"/>
                  </a:lnTo>
                  <a:cubicBezTo>
                    <a:pt x="9751" y="7329"/>
                    <a:pt x="9234" y="6853"/>
                    <a:pt x="9234" y="6853"/>
                  </a:cubicBezTo>
                  <a:close/>
                  <a:moveTo>
                    <a:pt x="8755" y="3620"/>
                  </a:moveTo>
                  <a:lnTo>
                    <a:pt x="7330" y="2863"/>
                  </a:lnTo>
                  <a:cubicBezTo>
                    <a:pt x="7059" y="2719"/>
                    <a:pt x="7059" y="2496"/>
                    <a:pt x="7106" y="2334"/>
                  </a:cubicBezTo>
                  <a:cubicBezTo>
                    <a:pt x="7177" y="2090"/>
                    <a:pt x="7415" y="1836"/>
                    <a:pt x="7690" y="1836"/>
                  </a:cubicBezTo>
                  <a:cubicBezTo>
                    <a:pt x="7769" y="1836"/>
                    <a:pt x="7851" y="1858"/>
                    <a:pt x="7933" y="1902"/>
                  </a:cubicBezTo>
                  <a:lnTo>
                    <a:pt x="9357" y="2660"/>
                  </a:lnTo>
                  <a:cubicBezTo>
                    <a:pt x="9672" y="2827"/>
                    <a:pt x="9679" y="3065"/>
                    <a:pt x="9629" y="3236"/>
                  </a:cubicBezTo>
                  <a:cubicBezTo>
                    <a:pt x="9564" y="3462"/>
                    <a:pt x="9340" y="3702"/>
                    <a:pt x="9053" y="3702"/>
                  </a:cubicBezTo>
                  <a:cubicBezTo>
                    <a:pt x="8957" y="3702"/>
                    <a:pt x="8857" y="3674"/>
                    <a:pt x="8755" y="3620"/>
                  </a:cubicBezTo>
                  <a:close/>
                  <a:moveTo>
                    <a:pt x="10976" y="8058"/>
                  </a:moveTo>
                  <a:lnTo>
                    <a:pt x="11558" y="7522"/>
                  </a:lnTo>
                  <a:lnTo>
                    <a:pt x="12291" y="8197"/>
                  </a:lnTo>
                  <a:cubicBezTo>
                    <a:pt x="12317" y="8289"/>
                    <a:pt x="12309" y="8384"/>
                    <a:pt x="12267" y="8483"/>
                  </a:cubicBezTo>
                  <a:lnTo>
                    <a:pt x="11863" y="8855"/>
                  </a:lnTo>
                  <a:cubicBezTo>
                    <a:pt x="11858" y="8857"/>
                    <a:pt x="11853" y="8859"/>
                    <a:pt x="11848" y="8861"/>
                  </a:cubicBezTo>
                  <a:cubicBezTo>
                    <a:pt x="11848" y="8861"/>
                    <a:pt x="10976" y="8058"/>
                    <a:pt x="10976" y="8058"/>
                  </a:cubicBezTo>
                  <a:close/>
                  <a:moveTo>
                    <a:pt x="4187" y="1833"/>
                  </a:moveTo>
                  <a:lnTo>
                    <a:pt x="2750" y="2597"/>
                  </a:lnTo>
                  <a:cubicBezTo>
                    <a:pt x="2664" y="2643"/>
                    <a:pt x="2579" y="2666"/>
                    <a:pt x="2498" y="2666"/>
                  </a:cubicBezTo>
                  <a:cubicBezTo>
                    <a:pt x="2406" y="2666"/>
                    <a:pt x="2318" y="2636"/>
                    <a:pt x="2239" y="2586"/>
                  </a:cubicBezTo>
                  <a:lnTo>
                    <a:pt x="2247" y="2561"/>
                  </a:lnTo>
                  <a:lnTo>
                    <a:pt x="2178" y="2543"/>
                  </a:lnTo>
                  <a:cubicBezTo>
                    <a:pt x="2060" y="2448"/>
                    <a:pt x="1970" y="2310"/>
                    <a:pt x="1931" y="2175"/>
                  </a:cubicBezTo>
                  <a:cubicBezTo>
                    <a:pt x="1882" y="2008"/>
                    <a:pt x="1880" y="1778"/>
                    <a:pt x="2148" y="1636"/>
                  </a:cubicBezTo>
                  <a:lnTo>
                    <a:pt x="3573" y="879"/>
                  </a:lnTo>
                  <a:cubicBezTo>
                    <a:pt x="3677" y="824"/>
                    <a:pt x="3780" y="795"/>
                    <a:pt x="3877" y="795"/>
                  </a:cubicBezTo>
                  <a:cubicBezTo>
                    <a:pt x="4157" y="795"/>
                    <a:pt x="4378" y="1033"/>
                    <a:pt x="4443" y="1257"/>
                  </a:cubicBezTo>
                  <a:cubicBezTo>
                    <a:pt x="4484" y="1398"/>
                    <a:pt x="4504" y="1658"/>
                    <a:pt x="4187" y="1833"/>
                  </a:cubicBezTo>
                  <a:close/>
                  <a:moveTo>
                    <a:pt x="1867" y="5244"/>
                  </a:moveTo>
                  <a:lnTo>
                    <a:pt x="3031" y="6316"/>
                  </a:lnTo>
                  <a:cubicBezTo>
                    <a:pt x="3212" y="6483"/>
                    <a:pt x="3259" y="6668"/>
                    <a:pt x="3170" y="6866"/>
                  </a:cubicBezTo>
                  <a:cubicBezTo>
                    <a:pt x="3068" y="7093"/>
                    <a:pt x="2808" y="7264"/>
                    <a:pt x="2567" y="7264"/>
                  </a:cubicBezTo>
                  <a:cubicBezTo>
                    <a:pt x="2428" y="7264"/>
                    <a:pt x="2298" y="7209"/>
                    <a:pt x="2179" y="7100"/>
                  </a:cubicBezTo>
                  <a:lnTo>
                    <a:pt x="1016" y="6029"/>
                  </a:lnTo>
                  <a:cubicBezTo>
                    <a:pt x="859" y="5885"/>
                    <a:pt x="824" y="5725"/>
                    <a:pt x="907" y="5540"/>
                  </a:cubicBezTo>
                  <a:cubicBezTo>
                    <a:pt x="1015" y="5299"/>
                    <a:pt x="1295" y="5110"/>
                    <a:pt x="1543" y="5110"/>
                  </a:cubicBezTo>
                  <a:cubicBezTo>
                    <a:pt x="1664" y="5110"/>
                    <a:pt x="1770" y="5154"/>
                    <a:pt x="1867" y="5244"/>
                  </a:cubicBezTo>
                  <a:close/>
                  <a:moveTo>
                    <a:pt x="4715" y="8525"/>
                  </a:moveTo>
                  <a:cubicBezTo>
                    <a:pt x="4948" y="8525"/>
                    <a:pt x="5187" y="8625"/>
                    <a:pt x="5312" y="8775"/>
                  </a:cubicBezTo>
                  <a:cubicBezTo>
                    <a:pt x="5402" y="8882"/>
                    <a:pt x="5425" y="9005"/>
                    <a:pt x="5383" y="9148"/>
                  </a:cubicBezTo>
                  <a:lnTo>
                    <a:pt x="5190" y="9812"/>
                  </a:lnTo>
                  <a:lnTo>
                    <a:pt x="4026" y="9525"/>
                  </a:lnTo>
                  <a:lnTo>
                    <a:pt x="4219" y="8861"/>
                  </a:lnTo>
                  <a:cubicBezTo>
                    <a:pt x="4300" y="8583"/>
                    <a:pt x="4534" y="8525"/>
                    <a:pt x="4715" y="8525"/>
                  </a:cubicBezTo>
                  <a:close/>
                  <a:moveTo>
                    <a:pt x="4606" y="11796"/>
                  </a:moveTo>
                  <a:cubicBezTo>
                    <a:pt x="4536" y="11956"/>
                    <a:pt x="4421" y="12036"/>
                    <a:pt x="4302" y="12073"/>
                  </a:cubicBezTo>
                  <a:lnTo>
                    <a:pt x="3715" y="11929"/>
                  </a:lnTo>
                  <a:lnTo>
                    <a:pt x="4036" y="10827"/>
                  </a:lnTo>
                  <a:lnTo>
                    <a:pt x="4831" y="11023"/>
                  </a:lnTo>
                  <a:cubicBezTo>
                    <a:pt x="4831" y="11023"/>
                    <a:pt x="4606" y="11796"/>
                    <a:pt x="4606" y="11796"/>
                  </a:cubicBezTo>
                  <a:close/>
                  <a:moveTo>
                    <a:pt x="19316" y="7830"/>
                  </a:moveTo>
                  <a:lnTo>
                    <a:pt x="19316" y="7830"/>
                  </a:lnTo>
                  <a:cubicBezTo>
                    <a:pt x="17800" y="6434"/>
                    <a:pt x="15617" y="6016"/>
                    <a:pt x="13701" y="6558"/>
                  </a:cubicBezTo>
                  <a:lnTo>
                    <a:pt x="12144" y="5126"/>
                  </a:lnTo>
                  <a:lnTo>
                    <a:pt x="11214" y="5982"/>
                  </a:lnTo>
                  <a:lnTo>
                    <a:pt x="10696" y="5506"/>
                  </a:lnTo>
                  <a:cubicBezTo>
                    <a:pt x="10470" y="5298"/>
                    <a:pt x="10196" y="5174"/>
                    <a:pt x="9898" y="5146"/>
                  </a:cubicBezTo>
                  <a:lnTo>
                    <a:pt x="9738" y="4322"/>
                  </a:lnTo>
                  <a:cubicBezTo>
                    <a:pt x="10082" y="4138"/>
                    <a:pt x="10353" y="3822"/>
                    <a:pt x="10464" y="3442"/>
                  </a:cubicBezTo>
                  <a:cubicBezTo>
                    <a:pt x="10637" y="2848"/>
                    <a:pt x="10378" y="2284"/>
                    <a:pt x="9789" y="1971"/>
                  </a:cubicBezTo>
                  <a:lnTo>
                    <a:pt x="8365" y="1213"/>
                  </a:lnTo>
                  <a:cubicBezTo>
                    <a:pt x="8150" y="1099"/>
                    <a:pt x="7923" y="1041"/>
                    <a:pt x="7690" y="1041"/>
                  </a:cubicBezTo>
                  <a:cubicBezTo>
                    <a:pt x="7320" y="1041"/>
                    <a:pt x="6965" y="1195"/>
                    <a:pt x="6695" y="1446"/>
                  </a:cubicBezTo>
                  <a:lnTo>
                    <a:pt x="5285" y="1081"/>
                  </a:lnTo>
                  <a:cubicBezTo>
                    <a:pt x="5283" y="1071"/>
                    <a:pt x="5280" y="1061"/>
                    <a:pt x="5277" y="1051"/>
                  </a:cubicBezTo>
                  <a:cubicBezTo>
                    <a:pt x="5097" y="432"/>
                    <a:pt x="4521" y="0"/>
                    <a:pt x="3877" y="0"/>
                  </a:cubicBezTo>
                  <a:cubicBezTo>
                    <a:pt x="3626" y="0"/>
                    <a:pt x="3378" y="64"/>
                    <a:pt x="3141" y="190"/>
                  </a:cubicBezTo>
                  <a:lnTo>
                    <a:pt x="1716" y="947"/>
                  </a:lnTo>
                  <a:cubicBezTo>
                    <a:pt x="1162" y="1242"/>
                    <a:pt x="925" y="1791"/>
                    <a:pt x="1096" y="2381"/>
                  </a:cubicBezTo>
                  <a:cubicBezTo>
                    <a:pt x="1138" y="2523"/>
                    <a:pt x="1200" y="2656"/>
                    <a:pt x="1279" y="2777"/>
                  </a:cubicBezTo>
                  <a:lnTo>
                    <a:pt x="716" y="4557"/>
                  </a:lnTo>
                  <a:cubicBezTo>
                    <a:pt x="452" y="4720"/>
                    <a:pt x="235" y="4956"/>
                    <a:pt x="109" y="5235"/>
                  </a:cubicBezTo>
                  <a:cubicBezTo>
                    <a:pt x="-107" y="5715"/>
                    <a:pt x="4" y="6222"/>
                    <a:pt x="405" y="6591"/>
                  </a:cubicBezTo>
                  <a:lnTo>
                    <a:pt x="1568" y="7663"/>
                  </a:lnTo>
                  <a:cubicBezTo>
                    <a:pt x="1851" y="7922"/>
                    <a:pt x="2196" y="8060"/>
                    <a:pt x="2567" y="8060"/>
                  </a:cubicBezTo>
                  <a:cubicBezTo>
                    <a:pt x="2814" y="8060"/>
                    <a:pt x="3060" y="7994"/>
                    <a:pt x="3278" y="7881"/>
                  </a:cubicBezTo>
                  <a:lnTo>
                    <a:pt x="3634" y="8189"/>
                  </a:lnTo>
                  <a:cubicBezTo>
                    <a:pt x="3522" y="8321"/>
                    <a:pt x="3437" y="8477"/>
                    <a:pt x="3385" y="8655"/>
                  </a:cubicBezTo>
                  <a:lnTo>
                    <a:pt x="3192" y="9319"/>
                  </a:lnTo>
                  <a:lnTo>
                    <a:pt x="2470" y="9141"/>
                  </a:lnTo>
                  <a:lnTo>
                    <a:pt x="1532" y="12695"/>
                  </a:lnTo>
                  <a:lnTo>
                    <a:pt x="2592" y="12957"/>
                  </a:lnTo>
                  <a:cubicBezTo>
                    <a:pt x="2976" y="12926"/>
                    <a:pt x="3373" y="12955"/>
                    <a:pt x="3768" y="13052"/>
                  </a:cubicBezTo>
                  <a:cubicBezTo>
                    <a:pt x="5577" y="13498"/>
                    <a:pt x="6651" y="15211"/>
                    <a:pt x="6166" y="16876"/>
                  </a:cubicBezTo>
                  <a:cubicBezTo>
                    <a:pt x="5686" y="18524"/>
                    <a:pt x="3863" y="19508"/>
                    <a:pt x="2073" y="19098"/>
                  </a:cubicBezTo>
                  <a:cubicBezTo>
                    <a:pt x="1583" y="19162"/>
                    <a:pt x="1265" y="19503"/>
                    <a:pt x="1157" y="19874"/>
                  </a:cubicBezTo>
                  <a:cubicBezTo>
                    <a:pt x="1017" y="20356"/>
                    <a:pt x="1205" y="20924"/>
                    <a:pt x="1927" y="21144"/>
                  </a:cubicBezTo>
                  <a:cubicBezTo>
                    <a:pt x="4753" y="21600"/>
                    <a:pt x="7551" y="19993"/>
                    <a:pt x="8307" y="17395"/>
                  </a:cubicBezTo>
                  <a:lnTo>
                    <a:pt x="8308" y="17395"/>
                  </a:lnTo>
                  <a:cubicBezTo>
                    <a:pt x="8863" y="15487"/>
                    <a:pt x="8165" y="13538"/>
                    <a:pt x="6696" y="12281"/>
                  </a:cubicBezTo>
                  <a:lnTo>
                    <a:pt x="7266" y="10324"/>
                  </a:lnTo>
                  <a:lnTo>
                    <a:pt x="6024" y="10018"/>
                  </a:lnTo>
                  <a:lnTo>
                    <a:pt x="6218" y="9354"/>
                  </a:lnTo>
                  <a:cubicBezTo>
                    <a:pt x="6329" y="8972"/>
                    <a:pt x="6251" y="8595"/>
                    <a:pt x="5998" y="8291"/>
                  </a:cubicBezTo>
                  <a:cubicBezTo>
                    <a:pt x="5709" y="7944"/>
                    <a:pt x="5218" y="7729"/>
                    <a:pt x="4715" y="7729"/>
                  </a:cubicBezTo>
                  <a:cubicBezTo>
                    <a:pt x="4605" y="7729"/>
                    <a:pt x="4499" y="7740"/>
                    <a:pt x="4398" y="7760"/>
                  </a:cubicBezTo>
                  <a:lnTo>
                    <a:pt x="3889" y="7318"/>
                  </a:lnTo>
                  <a:cubicBezTo>
                    <a:pt x="3918" y="7270"/>
                    <a:pt x="3945" y="7221"/>
                    <a:pt x="3968" y="7170"/>
                  </a:cubicBezTo>
                  <a:cubicBezTo>
                    <a:pt x="4190" y="6676"/>
                    <a:pt x="4068" y="6146"/>
                    <a:pt x="3642" y="5753"/>
                  </a:cubicBezTo>
                  <a:lnTo>
                    <a:pt x="2479" y="4682"/>
                  </a:lnTo>
                  <a:cubicBezTo>
                    <a:pt x="2255" y="4476"/>
                    <a:pt x="1984" y="4353"/>
                    <a:pt x="1690" y="4323"/>
                  </a:cubicBezTo>
                  <a:lnTo>
                    <a:pt x="1993" y="3364"/>
                  </a:lnTo>
                  <a:cubicBezTo>
                    <a:pt x="2153" y="3427"/>
                    <a:pt x="2324" y="3462"/>
                    <a:pt x="2498" y="3462"/>
                  </a:cubicBezTo>
                  <a:cubicBezTo>
                    <a:pt x="2733" y="3462"/>
                    <a:pt x="2963" y="3402"/>
                    <a:pt x="3182" y="3286"/>
                  </a:cubicBezTo>
                  <a:lnTo>
                    <a:pt x="3725" y="2997"/>
                  </a:lnTo>
                  <a:lnTo>
                    <a:pt x="3725" y="2998"/>
                  </a:lnTo>
                  <a:lnTo>
                    <a:pt x="4607" y="2528"/>
                  </a:lnTo>
                  <a:cubicBezTo>
                    <a:pt x="4903" y="2371"/>
                    <a:pt x="5114" y="2150"/>
                    <a:pt x="5230" y="1893"/>
                  </a:cubicBezTo>
                  <a:lnTo>
                    <a:pt x="6263" y="2160"/>
                  </a:lnTo>
                  <a:cubicBezTo>
                    <a:pt x="6111" y="2730"/>
                    <a:pt x="6352" y="3261"/>
                    <a:pt x="6898" y="3551"/>
                  </a:cubicBezTo>
                  <a:lnTo>
                    <a:pt x="8323" y="4309"/>
                  </a:lnTo>
                  <a:cubicBezTo>
                    <a:pt x="8508" y="4407"/>
                    <a:pt x="8699" y="4466"/>
                    <a:pt x="8893" y="4488"/>
                  </a:cubicBezTo>
                  <a:lnTo>
                    <a:pt x="9053" y="5314"/>
                  </a:lnTo>
                  <a:cubicBezTo>
                    <a:pt x="8736" y="5476"/>
                    <a:pt x="8471" y="5739"/>
                    <a:pt x="8327" y="6060"/>
                  </a:cubicBezTo>
                  <a:cubicBezTo>
                    <a:pt x="8111" y="6539"/>
                    <a:pt x="8222" y="7046"/>
                    <a:pt x="8623" y="7415"/>
                  </a:cubicBezTo>
                  <a:lnTo>
                    <a:pt x="9140" y="7892"/>
                  </a:lnTo>
                  <a:lnTo>
                    <a:pt x="8738" y="8262"/>
                  </a:lnTo>
                  <a:lnTo>
                    <a:pt x="11514" y="10878"/>
                  </a:lnTo>
                  <a:lnTo>
                    <a:pt x="12284" y="10169"/>
                  </a:lnTo>
                  <a:cubicBezTo>
                    <a:pt x="12447" y="9846"/>
                    <a:pt x="12673" y="9545"/>
                    <a:pt x="12961" y="9279"/>
                  </a:cubicBezTo>
                  <a:cubicBezTo>
                    <a:pt x="14286" y="8059"/>
                    <a:pt x="16433" y="8059"/>
                    <a:pt x="17758" y="9279"/>
                  </a:cubicBezTo>
                  <a:cubicBezTo>
                    <a:pt x="19024" y="10445"/>
                    <a:pt x="19079" y="12303"/>
                    <a:pt x="17924" y="13529"/>
                  </a:cubicBezTo>
                  <a:cubicBezTo>
                    <a:pt x="17857" y="13670"/>
                    <a:pt x="17825" y="13816"/>
                    <a:pt x="17832" y="13965"/>
                  </a:cubicBezTo>
                  <a:cubicBezTo>
                    <a:pt x="17843" y="14226"/>
                    <a:pt x="17968" y="14479"/>
                    <a:pt x="18182" y="14676"/>
                  </a:cubicBezTo>
                  <a:cubicBezTo>
                    <a:pt x="18549" y="15013"/>
                    <a:pt x="19137" y="15151"/>
                    <a:pt x="19684" y="14759"/>
                  </a:cubicBezTo>
                  <a:cubicBezTo>
                    <a:pt x="21493" y="12733"/>
                    <a:pt x="21371" y="9722"/>
                    <a:pt x="19316" y="7830"/>
                  </a:cubicBezTo>
                  <a:close/>
                  <a:moveTo>
                    <a:pt x="19316" y="7830"/>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
        <p:nvSpPr>
          <p:cNvPr id="2" name="Title 1"/>
          <p:cNvSpPr>
            <a:spLocks noGrp="1"/>
          </p:cNvSpPr>
          <p:nvPr>
            <p:ph type="title"/>
          </p:nvPr>
        </p:nvSpPr>
        <p:spPr/>
        <p:txBody>
          <a:bodyPr/>
          <a:lstStyle>
            <a:lvl1pPr>
              <a:defRPr b="0" i="0">
                <a:latin typeface="DIN-Light"/>
                <a:cs typeface="DIN-Light"/>
              </a:defRPr>
            </a:lvl1pPr>
          </a:lstStyle>
          <a:p>
            <a:r>
              <a:rPr lang="en-US" smtClean="0">
                <a:sym typeface="DIN-Light" charset="0"/>
              </a:rPr>
              <a:t>Click to edit Master title style</a:t>
            </a:r>
            <a:endParaRPr lang="en-US" dirty="0"/>
          </a:p>
        </p:txBody>
      </p:sp>
      <p:sp>
        <p:nvSpPr>
          <p:cNvPr id="6" name="Text Placeholder 8"/>
          <p:cNvSpPr>
            <a:spLocks noGrp="1"/>
          </p:cNvSpPr>
          <p:nvPr>
            <p:ph type="body" sz="quarter" idx="11"/>
          </p:nvPr>
        </p:nvSpPr>
        <p:spPr>
          <a:xfrm>
            <a:off x="3071813" y="3750475"/>
            <a:ext cx="3000375" cy="267891"/>
          </a:xfrm>
          <a:prstGeom prst="rect">
            <a:avLst/>
          </a:prstGeom>
          <a:solidFill>
            <a:srgbClr val="616163"/>
          </a:solidFill>
          <a:ln>
            <a:noFill/>
          </a:ln>
        </p:spPr>
        <p:txBody>
          <a:bodyPr vert="horz" lIns="64270" tIns="32135" rIns="64270" bIns="32135" anchor="ctr"/>
          <a:lstStyle>
            <a:lvl1pPr marL="0" indent="0" algn="ctr">
              <a:buFontTx/>
              <a:buNone/>
              <a:defRPr sz="1700" b="0" i="0">
                <a:solidFill>
                  <a:srgbClr val="FFFFFF"/>
                </a:solidFill>
                <a:latin typeface="DIN-Regular"/>
                <a:cs typeface="DIN-Regular"/>
              </a:defRPr>
            </a:lvl1pPr>
          </a:lstStyle>
          <a:p>
            <a:pPr lvl="0"/>
            <a:r>
              <a:rPr lang="en-US" smtClean="0"/>
              <a:t>Click to edit Master text styles</a:t>
            </a:r>
          </a:p>
        </p:txBody>
      </p:sp>
      <p:sp>
        <p:nvSpPr>
          <p:cNvPr id="10" name="Slide Number Placeholder 3"/>
          <p:cNvSpPr>
            <a:spLocks noGrp="1"/>
          </p:cNvSpPr>
          <p:nvPr>
            <p:ph type="sldNum" sz="quarter" idx="12"/>
          </p:nvPr>
        </p:nvSpPr>
        <p:spPr/>
        <p:txBody>
          <a:bodyPr/>
          <a:lstStyle>
            <a:lvl1pPr eaLnBrk="0" hangingPunct="0">
              <a:defRPr/>
            </a:lvl1pPr>
          </a:lstStyle>
          <a:p>
            <a:fld id="{D015A840-2DAE-F543-94D7-79414BAAF88F}" type="slidenum">
              <a:rPr lang="en-US"/>
              <a:pPr/>
              <a:t>‹#›</a:t>
            </a:fld>
            <a:endParaRPr lang="en-US"/>
          </a:p>
        </p:txBody>
      </p:sp>
    </p:spTree>
    <p:extLst>
      <p:ext uri="{BB962C8B-B14F-4D97-AF65-F5344CB8AC3E}">
        <p14:creationId xmlns:p14="http://schemas.microsoft.com/office/powerpoint/2010/main" val="3700578029"/>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en Frankl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CE9402F-56BE-F14C-AD7B-E87F0FC8A472}" type="slidenum">
              <a:rPr lang="en-US"/>
              <a:pPr/>
              <a:t>‹#›</a:t>
            </a:fld>
            <a:endParaRPr lang="en-US"/>
          </a:p>
        </p:txBody>
      </p:sp>
    </p:spTree>
    <p:extLst>
      <p:ext uri="{BB962C8B-B14F-4D97-AF65-F5344CB8AC3E}">
        <p14:creationId xmlns:p14="http://schemas.microsoft.com/office/powerpoint/2010/main" val="2609441529"/>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ell Tow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24F6AF9-6B47-D644-9CF7-A758637C6832}" type="slidenum">
              <a:rPr lang="en-US"/>
              <a:pPr/>
              <a:t>‹#›</a:t>
            </a:fld>
            <a:endParaRPr lang="en-US"/>
          </a:p>
        </p:txBody>
      </p:sp>
    </p:spTree>
    <p:extLst>
      <p:ext uri="{BB962C8B-B14F-4D97-AF65-F5344CB8AC3E}">
        <p14:creationId xmlns:p14="http://schemas.microsoft.com/office/powerpoint/2010/main" val="4051231018"/>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lue Solar Pane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EA26A5F-CC6B-2B42-9DD0-D997A3A7C9E2}" type="slidenum">
              <a:rPr lang="en-US"/>
              <a:pPr/>
              <a:t>‹#›</a:t>
            </a:fld>
            <a:endParaRPr lang="en-US"/>
          </a:p>
        </p:txBody>
      </p:sp>
    </p:spTree>
    <p:extLst>
      <p:ext uri="{BB962C8B-B14F-4D97-AF65-F5344CB8AC3E}">
        <p14:creationId xmlns:p14="http://schemas.microsoft.com/office/powerpoint/2010/main" val="2869520720"/>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Rx Contain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8286787-4942-A741-BCCE-53B1BFCE405C}" type="slidenum">
              <a:rPr lang="en-US"/>
              <a:pPr/>
              <a:t>‹#›</a:t>
            </a:fld>
            <a:endParaRPr lang="en-US"/>
          </a:p>
        </p:txBody>
      </p:sp>
    </p:spTree>
    <p:extLst>
      <p:ext uri="{BB962C8B-B14F-4D97-AF65-F5344CB8AC3E}">
        <p14:creationId xmlns:p14="http://schemas.microsoft.com/office/powerpoint/2010/main" val="186986443"/>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olf Ball">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A25F205-2CA3-DD4F-AD4D-0B9FE0BFB196}" type="slidenum">
              <a:rPr lang="en-US"/>
              <a:pPr/>
              <a:t>‹#›</a:t>
            </a:fld>
            <a:endParaRPr lang="en-US"/>
          </a:p>
        </p:txBody>
      </p:sp>
    </p:spTree>
    <p:extLst>
      <p:ext uri="{BB962C8B-B14F-4D97-AF65-F5344CB8AC3E}">
        <p14:creationId xmlns:p14="http://schemas.microsoft.com/office/powerpoint/2010/main" val="997078405"/>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rn and Coin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41C878A-8099-1446-813C-3BF227A4C111}" type="slidenum">
              <a:rPr lang="en-US"/>
              <a:pPr/>
              <a:t>‹#›</a:t>
            </a:fld>
            <a:endParaRPr lang="en-US"/>
          </a:p>
        </p:txBody>
      </p:sp>
    </p:spTree>
    <p:extLst>
      <p:ext uri="{BB962C8B-B14F-4D97-AF65-F5344CB8AC3E}">
        <p14:creationId xmlns:p14="http://schemas.microsoft.com/office/powerpoint/2010/main" val="3105780858"/>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lue Gray Circuit Boar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8988" y="1017588"/>
            <a:ext cx="2009775"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24F5B19-0230-7C49-ADE2-E59962B8FDF3}" type="slidenum">
              <a:rPr lang="en-US"/>
              <a:pPr/>
              <a:t>‹#›</a:t>
            </a:fld>
            <a:endParaRPr lang="en-US"/>
          </a:p>
        </p:txBody>
      </p:sp>
    </p:spTree>
    <p:extLst>
      <p:ext uri="{BB962C8B-B14F-4D97-AF65-F5344CB8AC3E}">
        <p14:creationId xmlns:p14="http://schemas.microsoft.com/office/powerpoint/2010/main" val="942502221"/>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Rural Americal Stehescop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5E6FA40-8900-2A43-A697-50B0F7A1CC3B}" type="slidenum">
              <a:rPr lang="en-US"/>
              <a:pPr/>
              <a:t>‹#›</a:t>
            </a:fld>
            <a:endParaRPr lang="en-US"/>
          </a:p>
        </p:txBody>
      </p:sp>
    </p:spTree>
    <p:extLst>
      <p:ext uri="{BB962C8B-B14F-4D97-AF65-F5344CB8AC3E}">
        <p14:creationId xmlns:p14="http://schemas.microsoft.com/office/powerpoint/2010/main" val="104071930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Hospital Sign Blu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2163" y="1017588"/>
            <a:ext cx="201612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623BAD8-918F-8444-967A-EB77182186AE}" type="slidenum">
              <a:rPr lang="en-US"/>
              <a:pPr/>
              <a:t>‹#›</a:t>
            </a:fld>
            <a:endParaRPr lang="en-US"/>
          </a:p>
        </p:txBody>
      </p:sp>
    </p:spTree>
    <p:extLst>
      <p:ext uri="{BB962C8B-B14F-4D97-AF65-F5344CB8AC3E}">
        <p14:creationId xmlns:p14="http://schemas.microsoft.com/office/powerpoint/2010/main" val="1857391999"/>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Red Tomato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C48962D-CCC0-8148-A9A1-37FD942DD2CF}" type="slidenum">
              <a:rPr lang="en-US"/>
              <a:pPr/>
              <a:t>‹#›</a:t>
            </a:fld>
            <a:endParaRPr lang="en-US"/>
          </a:p>
        </p:txBody>
      </p:sp>
    </p:spTree>
    <p:extLst>
      <p:ext uri="{BB962C8B-B14F-4D97-AF65-F5344CB8AC3E}">
        <p14:creationId xmlns:p14="http://schemas.microsoft.com/office/powerpoint/2010/main" val="273295804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Bulb Icon">
    <p:spTree>
      <p:nvGrpSpPr>
        <p:cNvPr id="1" name=""/>
        <p:cNvGrpSpPr/>
        <p:nvPr/>
      </p:nvGrpSpPr>
      <p:grpSpPr>
        <a:xfrm>
          <a:off x="0" y="0"/>
          <a:ext cx="0" cy="0"/>
          <a:chOff x="0" y="0"/>
          <a:chExt cx="0" cy="0"/>
        </a:xfrm>
      </p:grpSpPr>
      <p:sp>
        <p:nvSpPr>
          <p:cNvPr id="4" name="Line 5"/>
          <p:cNvSpPr>
            <a:spLocks noChangeShapeType="1"/>
          </p:cNvSpPr>
          <p:nvPr userDrawn="1"/>
        </p:nvSpPr>
        <p:spPr bwMode="auto">
          <a:xfrm rot="10800000" flipH="1">
            <a:off x="874713" y="3927475"/>
            <a:ext cx="7394575" cy="0"/>
          </a:xfrm>
          <a:prstGeom prst="line">
            <a:avLst/>
          </a:prstGeom>
          <a:noFill/>
          <a:ln w="12700">
            <a:solidFill>
              <a:srgbClr val="CFAB2B"/>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 name="AutoShape 3"/>
          <p:cNvSpPr>
            <a:spLocks/>
          </p:cNvSpPr>
          <p:nvPr userDrawn="1"/>
        </p:nvSpPr>
        <p:spPr bwMode="auto">
          <a:xfrm>
            <a:off x="4367213" y="1938338"/>
            <a:ext cx="401637" cy="6524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0 w 21600"/>
              <a:gd name="T113" fmla="*/ 2147483647 h 21600"/>
              <a:gd name="T114" fmla="*/ 2147483647 w 21600"/>
              <a:gd name="T115" fmla="*/ 0 h 21600"/>
              <a:gd name="T116" fmla="*/ 2147483647 w 21600"/>
              <a:gd name="T117" fmla="*/ 0 h 21600"/>
              <a:gd name="T118" fmla="*/ 2147483647 w 21600"/>
              <a:gd name="T119" fmla="*/ 2147483647 h 21600"/>
              <a:gd name="T120" fmla="*/ 2147483647 w 21600"/>
              <a:gd name="T121" fmla="*/ 2147483647 h 21600"/>
              <a:gd name="T122" fmla="*/ 2147483647 w 21600"/>
              <a:gd name="T123" fmla="*/ 2147483647 h 21600"/>
              <a:gd name="T124" fmla="*/ 2147483647 w 21600"/>
              <a:gd name="T125" fmla="*/ 2147483647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0017" y="12404"/>
                </a:moveTo>
                <a:cubicBezTo>
                  <a:pt x="11368" y="12196"/>
                  <a:pt x="11368" y="13237"/>
                  <a:pt x="10468" y="13861"/>
                </a:cubicBezTo>
                <a:cubicBezTo>
                  <a:pt x="10468" y="13861"/>
                  <a:pt x="8666" y="12613"/>
                  <a:pt x="10017" y="12404"/>
                </a:cubicBezTo>
                <a:cubicBezTo>
                  <a:pt x="10017" y="12404"/>
                  <a:pt x="10017" y="12404"/>
                  <a:pt x="10017" y="12404"/>
                </a:cubicBezTo>
                <a:close/>
                <a:moveTo>
                  <a:pt x="10791" y="11128"/>
                </a:moveTo>
                <a:cubicBezTo>
                  <a:pt x="10791" y="11128"/>
                  <a:pt x="11930" y="13237"/>
                  <a:pt x="9793" y="11363"/>
                </a:cubicBezTo>
                <a:cubicBezTo>
                  <a:pt x="9793" y="11363"/>
                  <a:pt x="6642" y="7406"/>
                  <a:pt x="6416" y="7059"/>
                </a:cubicBezTo>
                <a:cubicBezTo>
                  <a:pt x="6416" y="7059"/>
                  <a:pt x="7091" y="6971"/>
                  <a:pt x="7766" y="7319"/>
                </a:cubicBezTo>
                <a:cubicBezTo>
                  <a:pt x="8442" y="7666"/>
                  <a:pt x="9905" y="7388"/>
                  <a:pt x="10468" y="7388"/>
                </a:cubicBezTo>
                <a:cubicBezTo>
                  <a:pt x="11030" y="7388"/>
                  <a:pt x="11818" y="7614"/>
                  <a:pt x="12830" y="7267"/>
                </a:cubicBezTo>
                <a:cubicBezTo>
                  <a:pt x="13843" y="6919"/>
                  <a:pt x="13281" y="7683"/>
                  <a:pt x="13281" y="7683"/>
                </a:cubicBezTo>
                <a:cubicBezTo>
                  <a:pt x="13281" y="7683"/>
                  <a:pt x="11128" y="10781"/>
                  <a:pt x="10791" y="11128"/>
                </a:cubicBezTo>
                <a:cubicBezTo>
                  <a:pt x="10791" y="11128"/>
                  <a:pt x="10791" y="11128"/>
                  <a:pt x="10791" y="11128"/>
                </a:cubicBezTo>
                <a:close/>
                <a:moveTo>
                  <a:pt x="12830" y="6642"/>
                </a:moveTo>
                <a:cubicBezTo>
                  <a:pt x="11143" y="6990"/>
                  <a:pt x="6528" y="5879"/>
                  <a:pt x="6528" y="5879"/>
                </a:cubicBezTo>
                <a:cubicBezTo>
                  <a:pt x="5966" y="5670"/>
                  <a:pt x="4503" y="5949"/>
                  <a:pt x="4503" y="5949"/>
                </a:cubicBezTo>
                <a:cubicBezTo>
                  <a:pt x="4952" y="6364"/>
                  <a:pt x="8666" y="11154"/>
                  <a:pt x="8666" y="11570"/>
                </a:cubicBezTo>
                <a:cubicBezTo>
                  <a:pt x="8666" y="11987"/>
                  <a:pt x="9566" y="14209"/>
                  <a:pt x="9566" y="14209"/>
                </a:cubicBezTo>
                <a:cubicBezTo>
                  <a:pt x="11368" y="16430"/>
                  <a:pt x="11030" y="13376"/>
                  <a:pt x="11030" y="13376"/>
                </a:cubicBezTo>
                <a:cubicBezTo>
                  <a:pt x="11030" y="12404"/>
                  <a:pt x="14885" y="6582"/>
                  <a:pt x="14885" y="6582"/>
                </a:cubicBezTo>
                <a:cubicBezTo>
                  <a:pt x="15671" y="5402"/>
                  <a:pt x="12830" y="6642"/>
                  <a:pt x="12830" y="6642"/>
                </a:cubicBezTo>
                <a:cubicBezTo>
                  <a:pt x="12830" y="6642"/>
                  <a:pt x="12830" y="6642"/>
                  <a:pt x="12830" y="6642"/>
                </a:cubicBezTo>
                <a:close/>
                <a:moveTo>
                  <a:pt x="7457" y="16638"/>
                </a:moveTo>
                <a:lnTo>
                  <a:pt x="14294" y="16638"/>
                </a:lnTo>
                <a:cubicBezTo>
                  <a:pt x="14667" y="16638"/>
                  <a:pt x="14970" y="16452"/>
                  <a:pt x="14970" y="16222"/>
                </a:cubicBezTo>
                <a:cubicBezTo>
                  <a:pt x="14970" y="15992"/>
                  <a:pt x="14667" y="15806"/>
                  <a:pt x="14294" y="15806"/>
                </a:cubicBezTo>
                <a:lnTo>
                  <a:pt x="7457" y="15806"/>
                </a:lnTo>
                <a:cubicBezTo>
                  <a:pt x="7084" y="15806"/>
                  <a:pt x="6782" y="15992"/>
                  <a:pt x="6782" y="16222"/>
                </a:cubicBezTo>
                <a:cubicBezTo>
                  <a:pt x="6782" y="16452"/>
                  <a:pt x="7084" y="16638"/>
                  <a:pt x="7457" y="16638"/>
                </a:cubicBezTo>
                <a:cubicBezTo>
                  <a:pt x="7457" y="16638"/>
                  <a:pt x="7457" y="16638"/>
                  <a:pt x="7457" y="16638"/>
                </a:cubicBezTo>
                <a:close/>
                <a:moveTo>
                  <a:pt x="7457" y="18304"/>
                </a:moveTo>
                <a:lnTo>
                  <a:pt x="14294" y="18304"/>
                </a:lnTo>
                <a:cubicBezTo>
                  <a:pt x="14667" y="18304"/>
                  <a:pt x="14970" y="18118"/>
                  <a:pt x="14970" y="17887"/>
                </a:cubicBezTo>
                <a:cubicBezTo>
                  <a:pt x="14970" y="17658"/>
                  <a:pt x="14667" y="17471"/>
                  <a:pt x="14294" y="17471"/>
                </a:cubicBezTo>
                <a:lnTo>
                  <a:pt x="7457" y="17471"/>
                </a:lnTo>
                <a:cubicBezTo>
                  <a:pt x="7084" y="17471"/>
                  <a:pt x="6782" y="17658"/>
                  <a:pt x="6782" y="17887"/>
                </a:cubicBezTo>
                <a:cubicBezTo>
                  <a:pt x="6782" y="18118"/>
                  <a:pt x="7084" y="18304"/>
                  <a:pt x="7457" y="18304"/>
                </a:cubicBezTo>
                <a:cubicBezTo>
                  <a:pt x="7457" y="18304"/>
                  <a:pt x="7457" y="18304"/>
                  <a:pt x="7457" y="18304"/>
                </a:cubicBezTo>
                <a:close/>
                <a:moveTo>
                  <a:pt x="7457" y="19970"/>
                </a:moveTo>
                <a:lnTo>
                  <a:pt x="14294" y="19970"/>
                </a:lnTo>
                <a:cubicBezTo>
                  <a:pt x="14667" y="19970"/>
                  <a:pt x="14970" y="19784"/>
                  <a:pt x="14970" y="19554"/>
                </a:cubicBezTo>
                <a:cubicBezTo>
                  <a:pt x="14970" y="19324"/>
                  <a:pt x="14667" y="19138"/>
                  <a:pt x="14294" y="19138"/>
                </a:cubicBezTo>
                <a:lnTo>
                  <a:pt x="7457" y="19138"/>
                </a:lnTo>
                <a:cubicBezTo>
                  <a:pt x="7084" y="19138"/>
                  <a:pt x="6782" y="19324"/>
                  <a:pt x="6782" y="19554"/>
                </a:cubicBezTo>
                <a:cubicBezTo>
                  <a:pt x="6782" y="19784"/>
                  <a:pt x="7084" y="19970"/>
                  <a:pt x="7457" y="19970"/>
                </a:cubicBezTo>
                <a:cubicBezTo>
                  <a:pt x="7457" y="19970"/>
                  <a:pt x="7457" y="19970"/>
                  <a:pt x="7457" y="19970"/>
                </a:cubicBezTo>
                <a:close/>
                <a:moveTo>
                  <a:pt x="20479" y="9748"/>
                </a:moveTo>
                <a:cubicBezTo>
                  <a:pt x="19918" y="10417"/>
                  <a:pt x="18604" y="11888"/>
                  <a:pt x="17707" y="13286"/>
                </a:cubicBezTo>
                <a:cubicBezTo>
                  <a:pt x="17707" y="13286"/>
                  <a:pt x="16185" y="14517"/>
                  <a:pt x="16153" y="15670"/>
                </a:cubicBezTo>
                <a:lnTo>
                  <a:pt x="16085" y="20561"/>
                </a:lnTo>
                <a:cubicBezTo>
                  <a:pt x="16085" y="20561"/>
                  <a:pt x="14289" y="21600"/>
                  <a:pt x="10748" y="21600"/>
                </a:cubicBezTo>
                <a:cubicBezTo>
                  <a:pt x="10740" y="21600"/>
                  <a:pt x="10714" y="21600"/>
                  <a:pt x="10641" y="21600"/>
                </a:cubicBezTo>
                <a:cubicBezTo>
                  <a:pt x="6926" y="21600"/>
                  <a:pt x="5522" y="20399"/>
                  <a:pt x="5522" y="20399"/>
                </a:cubicBezTo>
                <a:lnTo>
                  <a:pt x="5398" y="15536"/>
                </a:lnTo>
                <a:cubicBezTo>
                  <a:pt x="5292" y="14293"/>
                  <a:pt x="4104" y="13286"/>
                  <a:pt x="4104" y="13286"/>
                </a:cubicBezTo>
                <a:cubicBezTo>
                  <a:pt x="3207" y="11888"/>
                  <a:pt x="1471" y="10417"/>
                  <a:pt x="910" y="9748"/>
                </a:cubicBezTo>
                <a:cubicBezTo>
                  <a:pt x="139" y="8830"/>
                  <a:pt x="0" y="7788"/>
                  <a:pt x="0" y="6682"/>
                </a:cubicBezTo>
                <a:cubicBezTo>
                  <a:pt x="0" y="2992"/>
                  <a:pt x="4422" y="0"/>
                  <a:pt x="10404" y="0"/>
                </a:cubicBezTo>
                <a:cubicBezTo>
                  <a:pt x="10458" y="0"/>
                  <a:pt x="10932" y="0"/>
                  <a:pt x="10983" y="0"/>
                </a:cubicBezTo>
                <a:cubicBezTo>
                  <a:pt x="16966" y="0"/>
                  <a:pt x="21600" y="2992"/>
                  <a:pt x="21600" y="6682"/>
                </a:cubicBezTo>
                <a:cubicBezTo>
                  <a:pt x="21600" y="7788"/>
                  <a:pt x="21249" y="8830"/>
                  <a:pt x="20479" y="9748"/>
                </a:cubicBezTo>
                <a:cubicBezTo>
                  <a:pt x="20479" y="9748"/>
                  <a:pt x="20479" y="9748"/>
                  <a:pt x="20479" y="9748"/>
                </a:cubicBezTo>
                <a:close/>
                <a:moveTo>
                  <a:pt x="20479" y="9748"/>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 name="Title 1"/>
          <p:cNvSpPr>
            <a:spLocks noGrp="1"/>
          </p:cNvSpPr>
          <p:nvPr>
            <p:ph type="title"/>
          </p:nvPr>
        </p:nvSpPr>
        <p:spPr/>
        <p:txBody>
          <a:bodyPr/>
          <a:lstStyle>
            <a:lvl1pPr>
              <a:defRPr b="0" i="0">
                <a:latin typeface="DIN-Light"/>
                <a:cs typeface="DIN-Light"/>
              </a:defRPr>
            </a:lvl1pPr>
          </a:lstStyle>
          <a:p>
            <a:r>
              <a:rPr lang="en-US" smtClean="0">
                <a:sym typeface="DIN-Light" charset="0"/>
              </a:rPr>
              <a:t>Click to edit Master title style</a:t>
            </a:r>
            <a:endParaRPr lang="en-US" dirty="0"/>
          </a:p>
        </p:txBody>
      </p:sp>
      <p:sp>
        <p:nvSpPr>
          <p:cNvPr id="6" name="Text Placeholder 8"/>
          <p:cNvSpPr>
            <a:spLocks noGrp="1"/>
          </p:cNvSpPr>
          <p:nvPr>
            <p:ph type="body" sz="quarter" idx="11"/>
          </p:nvPr>
        </p:nvSpPr>
        <p:spPr>
          <a:xfrm>
            <a:off x="3071813" y="3750475"/>
            <a:ext cx="3000375" cy="267891"/>
          </a:xfrm>
          <a:prstGeom prst="rect">
            <a:avLst/>
          </a:prstGeom>
          <a:solidFill>
            <a:srgbClr val="616163"/>
          </a:solidFill>
          <a:ln>
            <a:noFill/>
          </a:ln>
        </p:spPr>
        <p:txBody>
          <a:bodyPr vert="horz" lIns="64270" tIns="32135" rIns="64270" bIns="32135" anchor="ctr"/>
          <a:lstStyle>
            <a:lvl1pPr marL="0" indent="0" algn="ctr">
              <a:buFontTx/>
              <a:buNone/>
              <a:defRPr sz="1700" b="0" i="0">
                <a:solidFill>
                  <a:srgbClr val="FFFFFF"/>
                </a:solidFill>
                <a:latin typeface="DIN-Regular"/>
                <a:cs typeface="DIN-Regular"/>
              </a:defRPr>
            </a:lvl1pPr>
          </a:lstStyle>
          <a:p>
            <a:pPr lvl="0"/>
            <a:r>
              <a:rPr lang="en-US" smtClean="0"/>
              <a:t>Click to edit Master text styles</a:t>
            </a:r>
          </a:p>
        </p:txBody>
      </p:sp>
      <p:sp>
        <p:nvSpPr>
          <p:cNvPr id="7" name="Slide Number Placeholder 3"/>
          <p:cNvSpPr>
            <a:spLocks noGrp="1"/>
          </p:cNvSpPr>
          <p:nvPr>
            <p:ph type="sldNum" sz="quarter" idx="12"/>
          </p:nvPr>
        </p:nvSpPr>
        <p:spPr/>
        <p:txBody>
          <a:bodyPr/>
          <a:lstStyle>
            <a:lvl1pPr eaLnBrk="0" hangingPunct="0">
              <a:defRPr/>
            </a:lvl1pPr>
          </a:lstStyle>
          <a:p>
            <a:fld id="{90881543-B392-C340-87DF-E509E2858146}" type="slidenum">
              <a:rPr lang="en-US"/>
              <a:pPr/>
              <a:t>‹#›</a:t>
            </a:fld>
            <a:endParaRPr lang="en-US"/>
          </a:p>
        </p:txBody>
      </p:sp>
    </p:spTree>
    <p:extLst>
      <p:ext uri="{BB962C8B-B14F-4D97-AF65-F5344CB8AC3E}">
        <p14:creationId xmlns:p14="http://schemas.microsoft.com/office/powerpoint/2010/main" val="184712922"/>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Palm Tre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5F95229-68FC-EB4D-9DAE-EF84FC910F10}" type="slidenum">
              <a:rPr lang="en-US"/>
              <a:pPr/>
              <a:t>‹#›</a:t>
            </a:fld>
            <a:endParaRPr lang="en-US"/>
          </a:p>
        </p:txBody>
      </p:sp>
    </p:spTree>
    <p:extLst>
      <p:ext uri="{BB962C8B-B14F-4D97-AF65-F5344CB8AC3E}">
        <p14:creationId xmlns:p14="http://schemas.microsoft.com/office/powerpoint/2010/main" val="2539079002"/>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Content Placeholder 5"/>
          <p:cNvSpPr>
            <a:spLocks noGrp="1"/>
          </p:cNvSpPr>
          <p:nvPr>
            <p:ph sz="quarter" idx="11"/>
          </p:nvPr>
        </p:nvSpPr>
        <p:spPr>
          <a:xfrm>
            <a:off x="553641" y="1446612"/>
            <a:ext cx="8143875" cy="4500563"/>
          </a:xfrm>
        </p:spPr>
        <p:txBody>
          <a:bodyPr/>
          <a:lstStyle>
            <a:lvl2pPr>
              <a:defRPr sz="1500"/>
            </a:lvl2pPr>
            <a:lvl3pPr>
              <a:defRPr sz="14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2"/>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F942C61-357D-7D44-BBA6-3060D2D82915}" type="slidenum">
              <a:rPr lang="en-US"/>
              <a:pPr/>
              <a:t>‹#›</a:t>
            </a:fld>
            <a:endParaRPr lang="en-US"/>
          </a:p>
        </p:txBody>
      </p:sp>
    </p:spTree>
    <p:extLst>
      <p:ext uri="{BB962C8B-B14F-4D97-AF65-F5344CB8AC3E}">
        <p14:creationId xmlns:p14="http://schemas.microsoft.com/office/powerpoint/2010/main" val="944232816"/>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4648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7" name="Picture Placeholder 9"/>
          <p:cNvSpPr>
            <a:spLocks noGrp="1" noChangeAspect="1"/>
          </p:cNvSpPr>
          <p:nvPr>
            <p:ph type="pic" sz="quarter" idx="12"/>
          </p:nvPr>
        </p:nvSpPr>
        <p:spPr>
          <a:xfrm>
            <a:off x="3446859"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8" name="Picture Placeholder 9"/>
          <p:cNvSpPr>
            <a:spLocks noGrp="1" noChangeAspect="1"/>
          </p:cNvSpPr>
          <p:nvPr>
            <p:ph type="pic" sz="quarter" idx="13"/>
          </p:nvPr>
        </p:nvSpPr>
        <p:spPr>
          <a:xfrm>
            <a:off x="644723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20" name="Text Placeholder 19"/>
          <p:cNvSpPr>
            <a:spLocks noGrp="1"/>
          </p:cNvSpPr>
          <p:nvPr>
            <p:ph type="body" sz="quarter" idx="14"/>
          </p:nvPr>
        </p:nvSpPr>
        <p:spPr>
          <a:xfrm>
            <a:off x="44648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1" name="Text Placeholder 19"/>
          <p:cNvSpPr>
            <a:spLocks noGrp="1"/>
          </p:cNvSpPr>
          <p:nvPr>
            <p:ph type="body" sz="quarter" idx="15"/>
          </p:nvPr>
        </p:nvSpPr>
        <p:spPr>
          <a:xfrm>
            <a:off x="44648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4" name="Text Placeholder 19"/>
          <p:cNvSpPr>
            <a:spLocks noGrp="1"/>
          </p:cNvSpPr>
          <p:nvPr>
            <p:ph type="body" sz="quarter" idx="16"/>
          </p:nvPr>
        </p:nvSpPr>
        <p:spPr>
          <a:xfrm>
            <a:off x="44648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5" name="Text Placeholder 19"/>
          <p:cNvSpPr>
            <a:spLocks noGrp="1"/>
          </p:cNvSpPr>
          <p:nvPr>
            <p:ph type="body" sz="quarter" idx="17"/>
          </p:nvPr>
        </p:nvSpPr>
        <p:spPr>
          <a:xfrm>
            <a:off x="44648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6" name="Text Placeholder 19"/>
          <p:cNvSpPr>
            <a:spLocks noGrp="1"/>
          </p:cNvSpPr>
          <p:nvPr>
            <p:ph type="body" sz="quarter" idx="18"/>
          </p:nvPr>
        </p:nvSpPr>
        <p:spPr>
          <a:xfrm>
            <a:off x="44648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7"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8"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23" name="Text Placeholder 19"/>
          <p:cNvSpPr>
            <a:spLocks noGrp="1"/>
          </p:cNvSpPr>
          <p:nvPr>
            <p:ph type="body" sz="quarter" idx="19"/>
          </p:nvPr>
        </p:nvSpPr>
        <p:spPr>
          <a:xfrm>
            <a:off x="3446859"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9" name="Text Placeholder 19"/>
          <p:cNvSpPr>
            <a:spLocks noGrp="1"/>
          </p:cNvSpPr>
          <p:nvPr>
            <p:ph type="body" sz="quarter" idx="20"/>
          </p:nvPr>
        </p:nvSpPr>
        <p:spPr>
          <a:xfrm>
            <a:off x="3446859"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0" name="Text Placeholder 19"/>
          <p:cNvSpPr>
            <a:spLocks noGrp="1"/>
          </p:cNvSpPr>
          <p:nvPr>
            <p:ph type="body" sz="quarter" idx="21"/>
          </p:nvPr>
        </p:nvSpPr>
        <p:spPr>
          <a:xfrm>
            <a:off x="3446859"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1" name="Text Placeholder 19"/>
          <p:cNvSpPr>
            <a:spLocks noGrp="1"/>
          </p:cNvSpPr>
          <p:nvPr>
            <p:ph type="body" sz="quarter" idx="22"/>
          </p:nvPr>
        </p:nvSpPr>
        <p:spPr>
          <a:xfrm>
            <a:off x="3446859"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2" name="Text Placeholder 19"/>
          <p:cNvSpPr>
            <a:spLocks noGrp="1"/>
          </p:cNvSpPr>
          <p:nvPr>
            <p:ph type="body" sz="quarter" idx="23"/>
          </p:nvPr>
        </p:nvSpPr>
        <p:spPr>
          <a:xfrm>
            <a:off x="3446859"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3" name="Text Placeholder 19"/>
          <p:cNvSpPr>
            <a:spLocks noGrp="1"/>
          </p:cNvSpPr>
          <p:nvPr>
            <p:ph type="body" sz="quarter" idx="24"/>
          </p:nvPr>
        </p:nvSpPr>
        <p:spPr>
          <a:xfrm>
            <a:off x="644723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4" name="Text Placeholder 19"/>
          <p:cNvSpPr>
            <a:spLocks noGrp="1"/>
          </p:cNvSpPr>
          <p:nvPr>
            <p:ph type="body" sz="quarter" idx="25"/>
          </p:nvPr>
        </p:nvSpPr>
        <p:spPr>
          <a:xfrm>
            <a:off x="644723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5" name="Text Placeholder 19"/>
          <p:cNvSpPr>
            <a:spLocks noGrp="1"/>
          </p:cNvSpPr>
          <p:nvPr>
            <p:ph type="body" sz="quarter" idx="26"/>
          </p:nvPr>
        </p:nvSpPr>
        <p:spPr>
          <a:xfrm>
            <a:off x="644723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6" name="Text Placeholder 19"/>
          <p:cNvSpPr>
            <a:spLocks noGrp="1"/>
          </p:cNvSpPr>
          <p:nvPr>
            <p:ph type="body" sz="quarter" idx="27"/>
          </p:nvPr>
        </p:nvSpPr>
        <p:spPr>
          <a:xfrm>
            <a:off x="644723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7" name="Text Placeholder 19"/>
          <p:cNvSpPr>
            <a:spLocks noGrp="1"/>
          </p:cNvSpPr>
          <p:nvPr>
            <p:ph type="body" sz="quarter" idx="28"/>
          </p:nvPr>
        </p:nvSpPr>
        <p:spPr>
          <a:xfrm>
            <a:off x="644723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2" name="Slide Number Placeholder 3"/>
          <p:cNvSpPr>
            <a:spLocks noGrp="1"/>
          </p:cNvSpPr>
          <p:nvPr>
            <p:ph type="sldNum" sz="quarter" idx="29"/>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4A0D7FF-D415-DC4C-B926-9AB0862C729A}" type="slidenum">
              <a:rPr lang="en-US"/>
              <a:pPr/>
              <a:t>‹#›</a:t>
            </a:fld>
            <a:endParaRPr lang="en-US"/>
          </a:p>
        </p:txBody>
      </p:sp>
    </p:spTree>
    <p:extLst>
      <p:ext uri="{BB962C8B-B14F-4D97-AF65-F5344CB8AC3E}">
        <p14:creationId xmlns:p14="http://schemas.microsoft.com/office/powerpoint/2010/main" val="665584"/>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6488" y="1339453"/>
            <a:ext cx="8304609" cy="3482578"/>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2" name="Text Placeholder 11"/>
          <p:cNvSpPr>
            <a:spLocks noGrp="1"/>
          </p:cNvSpPr>
          <p:nvPr>
            <p:ph type="body" sz="quarter" idx="11"/>
          </p:nvPr>
        </p:nvSpPr>
        <p:spPr>
          <a:xfrm>
            <a:off x="446488" y="4875612"/>
            <a:ext cx="8304609" cy="1125141"/>
          </a:xfrm>
        </p:spPr>
        <p:txBody>
          <a:bodyPr/>
          <a:lstStyle>
            <a:lvl1pPr marL="1117" indent="0">
              <a:buFontTx/>
              <a:buNone/>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3"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Slide Number Placeholder 3"/>
          <p:cNvSpPr>
            <a:spLocks noGrp="1"/>
          </p:cNvSpPr>
          <p:nvPr>
            <p:ph type="sldNum" sz="quarter" idx="14"/>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25ADCED-D7BB-C546-8792-601B921A0887}" type="slidenum">
              <a:rPr lang="en-US"/>
              <a:pPr/>
              <a:t>‹#›</a:t>
            </a:fld>
            <a:endParaRPr lang="en-US"/>
          </a:p>
        </p:txBody>
      </p:sp>
    </p:spTree>
    <p:extLst>
      <p:ext uri="{BB962C8B-B14F-4D97-AF65-F5344CB8AC3E}">
        <p14:creationId xmlns:p14="http://schemas.microsoft.com/office/powerpoint/2010/main" val="1645139432"/>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Grow Togeth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BDB4BF7-A537-3B4B-A8F6-1B4536F2633B}" type="slidenum">
              <a:rPr lang="en-US"/>
              <a:pPr/>
              <a:t>‹#›</a:t>
            </a:fld>
            <a:endParaRPr lang="en-US"/>
          </a:p>
        </p:txBody>
      </p:sp>
    </p:spTree>
    <p:extLst>
      <p:ext uri="{BB962C8B-B14F-4D97-AF65-F5344CB8AC3E}">
        <p14:creationId xmlns:p14="http://schemas.microsoft.com/office/powerpoint/2010/main" val="3744248244"/>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Ashe Count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911ADD5-31A9-2846-AE47-CFDF66C1A297}" type="slidenum">
              <a:rPr lang="en-US"/>
              <a:pPr/>
              <a:t>‹#›</a:t>
            </a:fld>
            <a:endParaRPr lang="en-US"/>
          </a:p>
        </p:txBody>
      </p:sp>
    </p:spTree>
    <p:extLst>
      <p:ext uri="{BB962C8B-B14F-4D97-AF65-F5344CB8AC3E}">
        <p14:creationId xmlns:p14="http://schemas.microsoft.com/office/powerpoint/2010/main" val="2169069290"/>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Gas Pum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F7991EC-7568-0542-B9FC-5E63A4FDEC60}" type="slidenum">
              <a:rPr lang="en-US"/>
              <a:pPr/>
              <a:t>‹#›</a:t>
            </a:fld>
            <a:endParaRPr lang="en-US"/>
          </a:p>
        </p:txBody>
      </p:sp>
    </p:spTree>
    <p:extLst>
      <p:ext uri="{BB962C8B-B14F-4D97-AF65-F5344CB8AC3E}">
        <p14:creationId xmlns:p14="http://schemas.microsoft.com/office/powerpoint/2010/main" val="3843832853"/>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oven Baske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E7469E1-9D06-E44B-9EE7-BB1E84B17196}" type="slidenum">
              <a:rPr lang="en-US"/>
              <a:pPr/>
              <a:t>‹#›</a:t>
            </a:fld>
            <a:endParaRPr lang="en-US"/>
          </a:p>
        </p:txBody>
      </p:sp>
    </p:spTree>
    <p:extLst>
      <p:ext uri="{BB962C8B-B14F-4D97-AF65-F5344CB8AC3E}">
        <p14:creationId xmlns:p14="http://schemas.microsoft.com/office/powerpoint/2010/main" val="1688631253"/>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Newspaper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CBA1547-2C4C-BB40-B503-735D1D7D6CC0}" type="slidenum">
              <a:rPr lang="en-US"/>
              <a:pPr/>
              <a:t>‹#›</a:t>
            </a:fld>
            <a:endParaRPr lang="en-US"/>
          </a:p>
        </p:txBody>
      </p:sp>
    </p:spTree>
    <p:extLst>
      <p:ext uri="{BB962C8B-B14F-4D97-AF65-F5344CB8AC3E}">
        <p14:creationId xmlns:p14="http://schemas.microsoft.com/office/powerpoint/2010/main" val="955497951"/>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Newspaper 2">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B83588E-DEB4-6443-9E49-418CADCA1A6F}" type="slidenum">
              <a:rPr lang="en-US"/>
              <a:pPr/>
              <a:t>‹#›</a:t>
            </a:fld>
            <a:endParaRPr lang="en-US"/>
          </a:p>
        </p:txBody>
      </p:sp>
    </p:spTree>
    <p:extLst>
      <p:ext uri="{BB962C8B-B14F-4D97-AF65-F5344CB8AC3E}">
        <p14:creationId xmlns:p14="http://schemas.microsoft.com/office/powerpoint/2010/main" val="287795589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gaphone Icon">
    <p:spTree>
      <p:nvGrpSpPr>
        <p:cNvPr id="1" name=""/>
        <p:cNvGrpSpPr/>
        <p:nvPr/>
      </p:nvGrpSpPr>
      <p:grpSpPr>
        <a:xfrm>
          <a:off x="0" y="0"/>
          <a:ext cx="0" cy="0"/>
          <a:chOff x="0" y="0"/>
          <a:chExt cx="0" cy="0"/>
        </a:xfrm>
      </p:grpSpPr>
      <p:sp>
        <p:nvSpPr>
          <p:cNvPr id="4" name="Line 5"/>
          <p:cNvSpPr>
            <a:spLocks noChangeShapeType="1"/>
          </p:cNvSpPr>
          <p:nvPr userDrawn="1"/>
        </p:nvSpPr>
        <p:spPr bwMode="auto">
          <a:xfrm rot="10800000" flipH="1">
            <a:off x="874713" y="3927475"/>
            <a:ext cx="7394575" cy="0"/>
          </a:xfrm>
          <a:prstGeom prst="line">
            <a:avLst/>
          </a:prstGeom>
          <a:noFill/>
          <a:ln w="12700">
            <a:solidFill>
              <a:srgbClr val="CFAB2B"/>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 name="AutoShape 3"/>
          <p:cNvSpPr>
            <a:spLocks/>
          </p:cNvSpPr>
          <p:nvPr userDrawn="1"/>
        </p:nvSpPr>
        <p:spPr bwMode="auto">
          <a:xfrm>
            <a:off x="4249738" y="2054225"/>
            <a:ext cx="635000" cy="615950"/>
          </a:xfrm>
          <a:custGeom>
            <a:avLst/>
            <a:gdLst>
              <a:gd name="T0" fmla="*/ 2147483647 w 21553"/>
              <a:gd name="T1" fmla="*/ 2147483647 h 21600"/>
              <a:gd name="T2" fmla="*/ 0 w 21553"/>
              <a:gd name="T3" fmla="*/ 2147483647 h 21600"/>
              <a:gd name="T4" fmla="*/ 0 w 21553"/>
              <a:gd name="T5" fmla="*/ 2147483647 h 21600"/>
              <a:gd name="T6" fmla="*/ 2147483647 w 21553"/>
              <a:gd name="T7" fmla="*/ 0 h 21600"/>
              <a:gd name="T8" fmla="*/ 2147483647 w 21553"/>
              <a:gd name="T9" fmla="*/ 2147483647 h 21600"/>
              <a:gd name="T10" fmla="*/ 2147483647 w 21553"/>
              <a:gd name="T11" fmla="*/ 2147483647 h 21600"/>
              <a:gd name="T12" fmla="*/ 2147483647 w 21553"/>
              <a:gd name="T13" fmla="*/ 2147483647 h 21600"/>
              <a:gd name="T14" fmla="*/ 2147483647 w 21553"/>
              <a:gd name="T15" fmla="*/ 2147483647 h 21600"/>
              <a:gd name="T16" fmla="*/ 2147483647 w 21553"/>
              <a:gd name="T17" fmla="*/ 2147483647 h 21600"/>
              <a:gd name="T18" fmla="*/ 2147483647 w 21553"/>
              <a:gd name="T19" fmla="*/ 2147483647 h 21600"/>
              <a:gd name="T20" fmla="*/ 2147483647 w 21553"/>
              <a:gd name="T21" fmla="*/ 2147483647 h 21600"/>
              <a:gd name="T22" fmla="*/ 2147483647 w 21553"/>
              <a:gd name="T23" fmla="*/ 2147483647 h 21600"/>
              <a:gd name="T24" fmla="*/ 2147483647 w 21553"/>
              <a:gd name="T25" fmla="*/ 2147483647 h 21600"/>
              <a:gd name="T26" fmla="*/ 2147483647 w 21553"/>
              <a:gd name="T27" fmla="*/ 2147483647 h 21600"/>
              <a:gd name="T28" fmla="*/ 2147483647 w 21553"/>
              <a:gd name="T29" fmla="*/ 2147483647 h 21600"/>
              <a:gd name="T30" fmla="*/ 2147483647 w 21553"/>
              <a:gd name="T31" fmla="*/ 2147483647 h 21600"/>
              <a:gd name="T32" fmla="*/ 2147483647 w 21553"/>
              <a:gd name="T33" fmla="*/ 2147483647 h 21600"/>
              <a:gd name="T34" fmla="*/ 2147483647 w 21553"/>
              <a:gd name="T35" fmla="*/ 2147483647 h 21600"/>
              <a:gd name="T36" fmla="*/ 2147483647 w 21553"/>
              <a:gd name="T37" fmla="*/ 2147483647 h 21600"/>
              <a:gd name="T38" fmla="*/ 2147483647 w 21553"/>
              <a:gd name="T39" fmla="*/ 2147483647 h 21600"/>
              <a:gd name="T40" fmla="*/ 2147483647 w 21553"/>
              <a:gd name="T41" fmla="*/ 2147483647 h 21600"/>
              <a:gd name="T42" fmla="*/ 2147483647 w 21553"/>
              <a:gd name="T43" fmla="*/ 2147483647 h 21600"/>
              <a:gd name="T44" fmla="*/ 2147483647 w 21553"/>
              <a:gd name="T45" fmla="*/ 2147483647 h 21600"/>
              <a:gd name="T46" fmla="*/ 2147483647 w 21553"/>
              <a:gd name="T47" fmla="*/ 2147483647 h 21600"/>
              <a:gd name="T48" fmla="*/ 2147483647 w 21553"/>
              <a:gd name="T49" fmla="*/ 2147483647 h 21600"/>
              <a:gd name="T50" fmla="*/ 2147483647 w 21553"/>
              <a:gd name="T51" fmla="*/ 2147483647 h 21600"/>
              <a:gd name="T52" fmla="*/ 2147483647 w 21553"/>
              <a:gd name="T53" fmla="*/ 2147483647 h 21600"/>
              <a:gd name="T54" fmla="*/ 2147483647 w 21553"/>
              <a:gd name="T55" fmla="*/ 2147483647 h 21600"/>
              <a:gd name="T56" fmla="*/ 2147483647 w 21553"/>
              <a:gd name="T57" fmla="*/ 2147483647 h 21600"/>
              <a:gd name="T58" fmla="*/ 2147483647 w 21553"/>
              <a:gd name="T59" fmla="*/ 2147483647 h 21600"/>
              <a:gd name="T60" fmla="*/ 2147483647 w 21553"/>
              <a:gd name="T61" fmla="*/ 2147483647 h 21600"/>
              <a:gd name="T62" fmla="*/ 2147483647 w 21553"/>
              <a:gd name="T63" fmla="*/ 2147483647 h 21600"/>
              <a:gd name="T64" fmla="*/ 2147483647 w 21553"/>
              <a:gd name="T65" fmla="*/ 2147483647 h 21600"/>
              <a:gd name="T66" fmla="*/ 2147483647 w 21553"/>
              <a:gd name="T67" fmla="*/ 2147483647 h 21600"/>
              <a:gd name="T68" fmla="*/ 2147483647 w 21553"/>
              <a:gd name="T69" fmla="*/ 2147483647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553" h="21600">
                <a:moveTo>
                  <a:pt x="743" y="20057"/>
                </a:moveTo>
                <a:cubicBezTo>
                  <a:pt x="333" y="20057"/>
                  <a:pt x="0" y="19712"/>
                  <a:pt x="0" y="19286"/>
                </a:cubicBezTo>
                <a:lnTo>
                  <a:pt x="0" y="772"/>
                </a:lnTo>
                <a:cubicBezTo>
                  <a:pt x="0" y="345"/>
                  <a:pt x="333" y="0"/>
                  <a:pt x="743" y="0"/>
                </a:cubicBezTo>
                <a:cubicBezTo>
                  <a:pt x="1154" y="0"/>
                  <a:pt x="1487" y="345"/>
                  <a:pt x="1487" y="772"/>
                </a:cubicBezTo>
                <a:lnTo>
                  <a:pt x="1487" y="19286"/>
                </a:lnTo>
                <a:cubicBezTo>
                  <a:pt x="1487" y="19712"/>
                  <a:pt x="1154" y="20057"/>
                  <a:pt x="743" y="20057"/>
                </a:cubicBezTo>
                <a:cubicBezTo>
                  <a:pt x="743" y="20057"/>
                  <a:pt x="743" y="20057"/>
                  <a:pt x="743" y="20057"/>
                </a:cubicBezTo>
                <a:close/>
                <a:moveTo>
                  <a:pt x="15607" y="6991"/>
                </a:moveTo>
                <a:cubicBezTo>
                  <a:pt x="15607" y="6991"/>
                  <a:pt x="15468" y="6171"/>
                  <a:pt x="16397" y="6171"/>
                </a:cubicBezTo>
                <a:lnTo>
                  <a:pt x="19277" y="6171"/>
                </a:lnTo>
                <a:cubicBezTo>
                  <a:pt x="19277" y="6171"/>
                  <a:pt x="21553" y="6268"/>
                  <a:pt x="21553" y="8438"/>
                </a:cubicBezTo>
                <a:lnTo>
                  <a:pt x="21553" y="11427"/>
                </a:lnTo>
                <a:cubicBezTo>
                  <a:pt x="21553" y="11427"/>
                  <a:pt x="21600" y="13934"/>
                  <a:pt x="19370" y="13934"/>
                </a:cubicBezTo>
                <a:cubicBezTo>
                  <a:pt x="19370" y="13934"/>
                  <a:pt x="18580" y="14416"/>
                  <a:pt x="18580" y="15332"/>
                </a:cubicBezTo>
                <a:lnTo>
                  <a:pt x="18580" y="20732"/>
                </a:lnTo>
                <a:cubicBezTo>
                  <a:pt x="18580" y="20732"/>
                  <a:pt x="18719" y="21600"/>
                  <a:pt x="17837" y="21600"/>
                </a:cubicBezTo>
                <a:lnTo>
                  <a:pt x="16444" y="21600"/>
                </a:lnTo>
                <a:cubicBezTo>
                  <a:pt x="16444" y="21600"/>
                  <a:pt x="15607" y="21407"/>
                  <a:pt x="15607" y="20780"/>
                </a:cubicBezTo>
                <a:cubicBezTo>
                  <a:pt x="15607" y="20780"/>
                  <a:pt x="15700" y="17791"/>
                  <a:pt x="16258" y="17791"/>
                </a:cubicBezTo>
                <a:cubicBezTo>
                  <a:pt x="16258" y="17791"/>
                  <a:pt x="14910" y="16200"/>
                  <a:pt x="16397" y="15476"/>
                </a:cubicBezTo>
                <a:cubicBezTo>
                  <a:pt x="16397" y="15476"/>
                  <a:pt x="15654" y="14465"/>
                  <a:pt x="15654" y="13885"/>
                </a:cubicBezTo>
                <a:lnTo>
                  <a:pt x="15607" y="6991"/>
                </a:lnTo>
                <a:cubicBezTo>
                  <a:pt x="15607" y="6991"/>
                  <a:pt x="15607" y="6991"/>
                  <a:pt x="15607" y="6991"/>
                </a:cubicBezTo>
                <a:close/>
                <a:moveTo>
                  <a:pt x="2864" y="18956"/>
                </a:moveTo>
                <a:cubicBezTo>
                  <a:pt x="2864" y="18956"/>
                  <a:pt x="2206" y="19744"/>
                  <a:pt x="2254" y="18924"/>
                </a:cubicBezTo>
                <a:lnTo>
                  <a:pt x="2252" y="1109"/>
                </a:lnTo>
                <a:cubicBezTo>
                  <a:pt x="2252" y="241"/>
                  <a:pt x="3019" y="1205"/>
                  <a:pt x="3019" y="1205"/>
                </a:cubicBezTo>
                <a:cubicBezTo>
                  <a:pt x="6643" y="6605"/>
                  <a:pt x="14121" y="6171"/>
                  <a:pt x="14121" y="6171"/>
                </a:cubicBezTo>
                <a:cubicBezTo>
                  <a:pt x="15004" y="6171"/>
                  <a:pt x="14864" y="6895"/>
                  <a:pt x="14864" y="6895"/>
                </a:cubicBezTo>
                <a:lnTo>
                  <a:pt x="14864" y="13162"/>
                </a:lnTo>
                <a:cubicBezTo>
                  <a:pt x="14864" y="13885"/>
                  <a:pt x="14075" y="13885"/>
                  <a:pt x="14075" y="13885"/>
                </a:cubicBezTo>
                <a:cubicBezTo>
                  <a:pt x="5713" y="13885"/>
                  <a:pt x="2864" y="18956"/>
                  <a:pt x="2864" y="18956"/>
                </a:cubicBezTo>
                <a:cubicBezTo>
                  <a:pt x="2864" y="18956"/>
                  <a:pt x="2864" y="18956"/>
                  <a:pt x="2864" y="18956"/>
                </a:cubicBezTo>
                <a:close/>
                <a:moveTo>
                  <a:pt x="2864" y="18956"/>
                </a:moveTo>
              </a:path>
            </a:pathLst>
          </a:cu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 name="Title 1"/>
          <p:cNvSpPr>
            <a:spLocks noGrp="1"/>
          </p:cNvSpPr>
          <p:nvPr>
            <p:ph type="title"/>
          </p:nvPr>
        </p:nvSpPr>
        <p:spPr/>
        <p:txBody>
          <a:bodyPr/>
          <a:lstStyle>
            <a:lvl1pPr>
              <a:defRPr b="0" i="0">
                <a:latin typeface="DIN-Light"/>
                <a:cs typeface="DIN-Light"/>
              </a:defRPr>
            </a:lvl1pPr>
          </a:lstStyle>
          <a:p>
            <a:r>
              <a:rPr lang="en-US" smtClean="0">
                <a:sym typeface="DIN-Light" charset="0"/>
              </a:rPr>
              <a:t>Click to edit Master title style</a:t>
            </a:r>
            <a:endParaRPr lang="en-US" dirty="0"/>
          </a:p>
        </p:txBody>
      </p:sp>
      <p:sp>
        <p:nvSpPr>
          <p:cNvPr id="6" name="Text Placeholder 8"/>
          <p:cNvSpPr>
            <a:spLocks noGrp="1"/>
          </p:cNvSpPr>
          <p:nvPr>
            <p:ph type="body" sz="quarter" idx="11"/>
          </p:nvPr>
        </p:nvSpPr>
        <p:spPr>
          <a:xfrm>
            <a:off x="3071813" y="3750475"/>
            <a:ext cx="3000375" cy="267891"/>
          </a:xfrm>
          <a:prstGeom prst="rect">
            <a:avLst/>
          </a:prstGeom>
          <a:solidFill>
            <a:srgbClr val="616163"/>
          </a:solidFill>
          <a:ln>
            <a:noFill/>
          </a:ln>
        </p:spPr>
        <p:txBody>
          <a:bodyPr vert="horz" lIns="64270" tIns="32135" rIns="64270" bIns="32135" anchor="ctr"/>
          <a:lstStyle>
            <a:lvl1pPr marL="0" indent="0" algn="ctr">
              <a:buFontTx/>
              <a:buNone/>
              <a:defRPr sz="1700" b="0" i="0">
                <a:solidFill>
                  <a:srgbClr val="FFFFFF"/>
                </a:solidFill>
                <a:latin typeface="DIN-Regular"/>
                <a:cs typeface="DIN-Regular"/>
              </a:defRPr>
            </a:lvl1pPr>
          </a:lstStyle>
          <a:p>
            <a:pPr lvl="0"/>
            <a:r>
              <a:rPr lang="en-US" smtClean="0"/>
              <a:t>Click to edit Master text styles</a:t>
            </a:r>
          </a:p>
        </p:txBody>
      </p:sp>
      <p:sp>
        <p:nvSpPr>
          <p:cNvPr id="7" name="Slide Number Placeholder 3"/>
          <p:cNvSpPr>
            <a:spLocks noGrp="1"/>
          </p:cNvSpPr>
          <p:nvPr>
            <p:ph type="sldNum" sz="quarter" idx="12"/>
          </p:nvPr>
        </p:nvSpPr>
        <p:spPr/>
        <p:txBody>
          <a:bodyPr/>
          <a:lstStyle>
            <a:lvl1pPr eaLnBrk="0" hangingPunct="0">
              <a:defRPr/>
            </a:lvl1pPr>
          </a:lstStyle>
          <a:p>
            <a:fld id="{DCC33FB5-69F2-DF4B-9581-ACACCBDA2C53}" type="slidenum">
              <a:rPr lang="en-US"/>
              <a:pPr/>
              <a:t>‹#›</a:t>
            </a:fld>
            <a:endParaRPr lang="en-US"/>
          </a:p>
        </p:txBody>
      </p:sp>
    </p:spTree>
    <p:extLst>
      <p:ext uri="{BB962C8B-B14F-4D97-AF65-F5344CB8AC3E}">
        <p14:creationId xmlns:p14="http://schemas.microsoft.com/office/powerpoint/2010/main" val="3661433112"/>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e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7618734-DF50-A34A-AF28-61503F36D7F1}" type="slidenum">
              <a:rPr lang="en-US"/>
              <a:pPr/>
              <a:t>‹#›</a:t>
            </a:fld>
            <a:endParaRPr lang="en-US"/>
          </a:p>
        </p:txBody>
      </p:sp>
    </p:spTree>
    <p:extLst>
      <p:ext uri="{BB962C8B-B14F-4D97-AF65-F5344CB8AC3E}">
        <p14:creationId xmlns:p14="http://schemas.microsoft.com/office/powerpoint/2010/main" val="1870430106"/>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hampangne Congr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3750" y="998538"/>
            <a:ext cx="20177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3042A44-6762-6F41-94B7-42D2CA47D8B3}" type="slidenum">
              <a:rPr lang="en-US"/>
              <a:pPr/>
              <a:t>‹#›</a:t>
            </a:fld>
            <a:endParaRPr lang="en-US"/>
          </a:p>
        </p:txBody>
      </p:sp>
    </p:spTree>
    <p:extLst>
      <p:ext uri="{BB962C8B-B14F-4D97-AF65-F5344CB8AC3E}">
        <p14:creationId xmlns:p14="http://schemas.microsoft.com/office/powerpoint/2010/main" val="3695253915"/>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Loudspeak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F80CC4D-5CCC-494E-AA77-4F5CC96B7BB7}" type="slidenum">
              <a:rPr lang="en-US"/>
              <a:pPr/>
              <a:t>‹#›</a:t>
            </a:fld>
            <a:endParaRPr lang="en-US"/>
          </a:p>
        </p:txBody>
      </p:sp>
    </p:spTree>
    <p:extLst>
      <p:ext uri="{BB962C8B-B14F-4D97-AF65-F5344CB8AC3E}">
        <p14:creationId xmlns:p14="http://schemas.microsoft.com/office/powerpoint/2010/main" val="225999351"/>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re Track on San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A630530-9AE1-F54D-99D8-C44A173A38DF}" type="slidenum">
              <a:rPr lang="en-US"/>
              <a:pPr/>
              <a:t>‹#›</a:t>
            </a:fld>
            <a:endParaRPr lang="en-US"/>
          </a:p>
        </p:txBody>
      </p:sp>
    </p:spTree>
    <p:extLst>
      <p:ext uri="{BB962C8B-B14F-4D97-AF65-F5344CB8AC3E}">
        <p14:creationId xmlns:p14="http://schemas.microsoft.com/office/powerpoint/2010/main" val="3597744570"/>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atch on Black">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13C1FD4-AFA2-EE42-8FB9-7768C08E5D70}" type="slidenum">
              <a:rPr lang="en-US"/>
              <a:pPr/>
              <a:t>‹#›</a:t>
            </a:fld>
            <a:endParaRPr lang="en-US"/>
          </a:p>
        </p:txBody>
      </p:sp>
    </p:spTree>
    <p:extLst>
      <p:ext uri="{BB962C8B-B14F-4D97-AF65-F5344CB8AC3E}">
        <p14:creationId xmlns:p14="http://schemas.microsoft.com/office/powerpoint/2010/main" val="2954276379"/>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Magazin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AFD1717-1F06-C541-BC21-316B4BFF0EF2}" type="slidenum">
              <a:rPr lang="en-US"/>
              <a:pPr/>
              <a:t>‹#›</a:t>
            </a:fld>
            <a:endParaRPr lang="en-US"/>
          </a:p>
        </p:txBody>
      </p:sp>
    </p:spTree>
    <p:extLst>
      <p:ext uri="{BB962C8B-B14F-4D97-AF65-F5344CB8AC3E}">
        <p14:creationId xmlns:p14="http://schemas.microsoft.com/office/powerpoint/2010/main" val="1613100569"/>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ood Puzzl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1050" y="965200"/>
            <a:ext cx="2030413"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22717F4-F22A-594A-88C1-53519FDAF3AA}" type="slidenum">
              <a:rPr lang="en-US"/>
              <a:pPr/>
              <a:t>‹#›</a:t>
            </a:fld>
            <a:endParaRPr lang="en-US"/>
          </a:p>
        </p:txBody>
      </p:sp>
    </p:spTree>
    <p:extLst>
      <p:ext uri="{BB962C8B-B14F-4D97-AF65-F5344CB8AC3E}">
        <p14:creationId xmlns:p14="http://schemas.microsoft.com/office/powerpoint/2010/main" val="643205765"/>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ilver Barbel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66C4AA8-0642-4043-B3FF-25F72917AE90}" type="slidenum">
              <a:rPr lang="en-US"/>
              <a:pPr/>
              <a:t>‹#›</a:t>
            </a:fld>
            <a:endParaRPr lang="en-US"/>
          </a:p>
        </p:txBody>
      </p:sp>
    </p:spTree>
    <p:extLst>
      <p:ext uri="{BB962C8B-B14F-4D97-AF65-F5344CB8AC3E}">
        <p14:creationId xmlns:p14="http://schemas.microsoft.com/office/powerpoint/2010/main" val="1780533236"/>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raffic Con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AAB12C6-CFB1-5A4C-9B90-905DDFD90372}" type="slidenum">
              <a:rPr lang="en-US"/>
              <a:pPr/>
              <a:t>‹#›</a:t>
            </a:fld>
            <a:endParaRPr lang="en-US"/>
          </a:p>
        </p:txBody>
      </p:sp>
    </p:spTree>
    <p:extLst>
      <p:ext uri="{BB962C8B-B14F-4D97-AF65-F5344CB8AC3E}">
        <p14:creationId xmlns:p14="http://schemas.microsoft.com/office/powerpoint/2010/main" val="3385695990"/>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Globe on Mone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4E38FA3-E635-3546-BD74-E26AB70B5F92}" type="slidenum">
              <a:rPr lang="en-US"/>
              <a:pPr/>
              <a:t>‹#›</a:t>
            </a:fld>
            <a:endParaRPr lang="en-US"/>
          </a:p>
        </p:txBody>
      </p:sp>
    </p:spTree>
    <p:extLst>
      <p:ext uri="{BB962C8B-B14F-4D97-AF65-F5344CB8AC3E}">
        <p14:creationId xmlns:p14="http://schemas.microsoft.com/office/powerpoint/2010/main" val="231706325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Content Placeholder 5"/>
          <p:cNvSpPr>
            <a:spLocks noGrp="1"/>
          </p:cNvSpPr>
          <p:nvPr>
            <p:ph sz="quarter" idx="11"/>
          </p:nvPr>
        </p:nvSpPr>
        <p:spPr>
          <a:xfrm>
            <a:off x="553641" y="1446612"/>
            <a:ext cx="8143875" cy="4500563"/>
          </a:xfrm>
        </p:spPr>
        <p:txBody>
          <a:bodyPr/>
          <a:lstStyle>
            <a:lvl2pPr>
              <a:defRPr sz="1500"/>
            </a:lvl2pPr>
            <a:lvl3pPr>
              <a:defRPr sz="14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2"/>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A2F8B28-6289-DD4A-9B77-B4D6A8235D67}" type="slidenum">
              <a:rPr lang="en-US"/>
              <a:pPr/>
              <a:t>‹#›</a:t>
            </a:fld>
            <a:endParaRPr lang="en-US"/>
          </a:p>
        </p:txBody>
      </p:sp>
    </p:spTree>
    <p:extLst>
      <p:ext uri="{BB962C8B-B14F-4D97-AF65-F5344CB8AC3E}">
        <p14:creationId xmlns:p14="http://schemas.microsoft.com/office/powerpoint/2010/main" val="1048171435"/>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eadline Hourglas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4E77C18-4C32-7A44-80E6-C59237211829}" type="slidenum">
              <a:rPr lang="en-US"/>
              <a:pPr/>
              <a:t>‹#›</a:t>
            </a:fld>
            <a:endParaRPr lang="en-US"/>
          </a:p>
        </p:txBody>
      </p:sp>
    </p:spTree>
    <p:extLst>
      <p:ext uri="{BB962C8B-B14F-4D97-AF65-F5344CB8AC3E}">
        <p14:creationId xmlns:p14="http://schemas.microsoft.com/office/powerpoint/2010/main" val="719887508"/>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Holding Red Fi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6C3D111-2B43-624C-844A-D1EB7DC0E418}" type="slidenum">
              <a:rPr lang="en-US"/>
              <a:pPr/>
              <a:t>‹#›</a:t>
            </a:fld>
            <a:endParaRPr lang="en-US"/>
          </a:p>
        </p:txBody>
      </p:sp>
    </p:spTree>
    <p:extLst>
      <p:ext uri="{BB962C8B-B14F-4D97-AF65-F5344CB8AC3E}">
        <p14:creationId xmlns:p14="http://schemas.microsoft.com/office/powerpoint/2010/main" val="1188824031"/>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Architectural Drawing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5"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6"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6AF4A19-9528-8843-B52D-F8561B07414B}" type="slidenum">
              <a:rPr lang="en-US"/>
              <a:pPr/>
              <a:t>‹#›</a:t>
            </a:fld>
            <a:endParaRPr lang="en-US"/>
          </a:p>
        </p:txBody>
      </p:sp>
    </p:spTree>
    <p:extLst>
      <p:ext uri="{BB962C8B-B14F-4D97-AF65-F5344CB8AC3E}">
        <p14:creationId xmlns:p14="http://schemas.microsoft.com/office/powerpoint/2010/main" val="3906525084"/>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Venus Flytra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E744BC1-234D-454D-894C-3DD56B740345}" type="slidenum">
              <a:rPr lang="en-US"/>
              <a:pPr/>
              <a:t>‹#›</a:t>
            </a:fld>
            <a:endParaRPr lang="en-US"/>
          </a:p>
        </p:txBody>
      </p:sp>
    </p:spTree>
    <p:extLst>
      <p:ext uri="{BB962C8B-B14F-4D97-AF65-F5344CB8AC3E}">
        <p14:creationId xmlns:p14="http://schemas.microsoft.com/office/powerpoint/2010/main" val="2091315307"/>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ha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6BFCEA2-7E9B-CF4E-AD28-756ACC20A30E}" type="slidenum">
              <a:rPr lang="en-US"/>
              <a:pPr/>
              <a:t>‹#›</a:t>
            </a:fld>
            <a:endParaRPr lang="en-US"/>
          </a:p>
        </p:txBody>
      </p:sp>
    </p:spTree>
    <p:extLst>
      <p:ext uri="{BB962C8B-B14F-4D97-AF65-F5344CB8AC3E}">
        <p14:creationId xmlns:p14="http://schemas.microsoft.com/office/powerpoint/2010/main" val="3873108698"/>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mputer Cab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76D3455-0EDE-0B40-8B06-0E8BC59553E6}" type="slidenum">
              <a:rPr lang="en-US"/>
              <a:pPr/>
              <a:t>‹#›</a:t>
            </a:fld>
            <a:endParaRPr lang="en-US"/>
          </a:p>
        </p:txBody>
      </p:sp>
    </p:spTree>
    <p:extLst>
      <p:ext uri="{BB962C8B-B14F-4D97-AF65-F5344CB8AC3E}">
        <p14:creationId xmlns:p14="http://schemas.microsoft.com/office/powerpoint/2010/main" val="2658974077"/>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teel Pip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8A5ADD7-BD3A-9047-8E9C-DDFF129D0978}" type="slidenum">
              <a:rPr lang="en-US"/>
              <a:pPr/>
              <a:t>‹#›</a:t>
            </a:fld>
            <a:endParaRPr lang="en-US"/>
          </a:p>
        </p:txBody>
      </p:sp>
    </p:spTree>
    <p:extLst>
      <p:ext uri="{BB962C8B-B14F-4D97-AF65-F5344CB8AC3E}">
        <p14:creationId xmlns:p14="http://schemas.microsoft.com/office/powerpoint/2010/main" val="2519269068"/>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alculato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BCF9E79-AAED-0844-8027-EDA236037331}" type="slidenum">
              <a:rPr lang="en-US"/>
              <a:pPr/>
              <a:t>‹#›</a:t>
            </a:fld>
            <a:endParaRPr lang="en-US"/>
          </a:p>
        </p:txBody>
      </p:sp>
    </p:spTree>
    <p:extLst>
      <p:ext uri="{BB962C8B-B14F-4D97-AF65-F5344CB8AC3E}">
        <p14:creationId xmlns:p14="http://schemas.microsoft.com/office/powerpoint/2010/main" val="1698726960"/>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en Frankl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C2A9162-96E2-1E49-A86D-77CB978159BC}" type="slidenum">
              <a:rPr lang="en-US"/>
              <a:pPr/>
              <a:t>‹#›</a:t>
            </a:fld>
            <a:endParaRPr lang="en-US"/>
          </a:p>
        </p:txBody>
      </p:sp>
    </p:spTree>
    <p:extLst>
      <p:ext uri="{BB962C8B-B14F-4D97-AF65-F5344CB8AC3E}">
        <p14:creationId xmlns:p14="http://schemas.microsoft.com/office/powerpoint/2010/main" val="405464741"/>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ell Tow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D9167E9-3AB3-4544-85C2-53CD862CA13E}" type="slidenum">
              <a:rPr lang="en-US"/>
              <a:pPr/>
              <a:t>‹#›</a:t>
            </a:fld>
            <a:endParaRPr lang="en-US"/>
          </a:p>
        </p:txBody>
      </p:sp>
    </p:spTree>
    <p:extLst>
      <p:ext uri="{BB962C8B-B14F-4D97-AF65-F5344CB8AC3E}">
        <p14:creationId xmlns:p14="http://schemas.microsoft.com/office/powerpoint/2010/main" val="284418032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B328B9-416D-C049-B66E-7B88153C398A}" type="slidenum">
              <a:rPr lang="en-US"/>
              <a:pPr/>
              <a:t>‹#›</a:t>
            </a:fld>
            <a:endParaRPr lang="en-US"/>
          </a:p>
        </p:txBody>
      </p:sp>
    </p:spTree>
    <p:extLst>
      <p:ext uri="{BB962C8B-B14F-4D97-AF65-F5344CB8AC3E}">
        <p14:creationId xmlns:p14="http://schemas.microsoft.com/office/powerpoint/2010/main" val="1766360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4648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7" name="Picture Placeholder 9"/>
          <p:cNvSpPr>
            <a:spLocks noGrp="1" noChangeAspect="1"/>
          </p:cNvSpPr>
          <p:nvPr>
            <p:ph type="pic" sz="quarter" idx="12"/>
          </p:nvPr>
        </p:nvSpPr>
        <p:spPr>
          <a:xfrm>
            <a:off x="3446859"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8" name="Picture Placeholder 9"/>
          <p:cNvSpPr>
            <a:spLocks noGrp="1" noChangeAspect="1"/>
          </p:cNvSpPr>
          <p:nvPr>
            <p:ph type="pic" sz="quarter" idx="13"/>
          </p:nvPr>
        </p:nvSpPr>
        <p:spPr>
          <a:xfrm>
            <a:off x="644723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20" name="Text Placeholder 19"/>
          <p:cNvSpPr>
            <a:spLocks noGrp="1"/>
          </p:cNvSpPr>
          <p:nvPr>
            <p:ph type="body" sz="quarter" idx="14"/>
          </p:nvPr>
        </p:nvSpPr>
        <p:spPr>
          <a:xfrm>
            <a:off x="44648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1" name="Text Placeholder 19"/>
          <p:cNvSpPr>
            <a:spLocks noGrp="1"/>
          </p:cNvSpPr>
          <p:nvPr>
            <p:ph type="body" sz="quarter" idx="15"/>
          </p:nvPr>
        </p:nvSpPr>
        <p:spPr>
          <a:xfrm>
            <a:off x="44648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4" name="Text Placeholder 19"/>
          <p:cNvSpPr>
            <a:spLocks noGrp="1"/>
          </p:cNvSpPr>
          <p:nvPr>
            <p:ph type="body" sz="quarter" idx="16"/>
          </p:nvPr>
        </p:nvSpPr>
        <p:spPr>
          <a:xfrm>
            <a:off x="44648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5" name="Text Placeholder 19"/>
          <p:cNvSpPr>
            <a:spLocks noGrp="1"/>
          </p:cNvSpPr>
          <p:nvPr>
            <p:ph type="body" sz="quarter" idx="17"/>
          </p:nvPr>
        </p:nvSpPr>
        <p:spPr>
          <a:xfrm>
            <a:off x="44648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6" name="Text Placeholder 19"/>
          <p:cNvSpPr>
            <a:spLocks noGrp="1"/>
          </p:cNvSpPr>
          <p:nvPr>
            <p:ph type="body" sz="quarter" idx="18"/>
          </p:nvPr>
        </p:nvSpPr>
        <p:spPr>
          <a:xfrm>
            <a:off x="44648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7"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8"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23" name="Text Placeholder 19"/>
          <p:cNvSpPr>
            <a:spLocks noGrp="1"/>
          </p:cNvSpPr>
          <p:nvPr>
            <p:ph type="body" sz="quarter" idx="19"/>
          </p:nvPr>
        </p:nvSpPr>
        <p:spPr>
          <a:xfrm>
            <a:off x="3446859"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9" name="Text Placeholder 19"/>
          <p:cNvSpPr>
            <a:spLocks noGrp="1"/>
          </p:cNvSpPr>
          <p:nvPr>
            <p:ph type="body" sz="quarter" idx="20"/>
          </p:nvPr>
        </p:nvSpPr>
        <p:spPr>
          <a:xfrm>
            <a:off x="3446859"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0" name="Text Placeholder 19"/>
          <p:cNvSpPr>
            <a:spLocks noGrp="1"/>
          </p:cNvSpPr>
          <p:nvPr>
            <p:ph type="body" sz="quarter" idx="21"/>
          </p:nvPr>
        </p:nvSpPr>
        <p:spPr>
          <a:xfrm>
            <a:off x="3446859"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1" name="Text Placeholder 19"/>
          <p:cNvSpPr>
            <a:spLocks noGrp="1"/>
          </p:cNvSpPr>
          <p:nvPr>
            <p:ph type="body" sz="quarter" idx="22"/>
          </p:nvPr>
        </p:nvSpPr>
        <p:spPr>
          <a:xfrm>
            <a:off x="3446859"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2" name="Text Placeholder 19"/>
          <p:cNvSpPr>
            <a:spLocks noGrp="1"/>
          </p:cNvSpPr>
          <p:nvPr>
            <p:ph type="body" sz="quarter" idx="23"/>
          </p:nvPr>
        </p:nvSpPr>
        <p:spPr>
          <a:xfrm>
            <a:off x="3446859"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3" name="Text Placeholder 19"/>
          <p:cNvSpPr>
            <a:spLocks noGrp="1"/>
          </p:cNvSpPr>
          <p:nvPr>
            <p:ph type="body" sz="quarter" idx="24"/>
          </p:nvPr>
        </p:nvSpPr>
        <p:spPr>
          <a:xfrm>
            <a:off x="644723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4" name="Text Placeholder 19"/>
          <p:cNvSpPr>
            <a:spLocks noGrp="1"/>
          </p:cNvSpPr>
          <p:nvPr>
            <p:ph type="body" sz="quarter" idx="25"/>
          </p:nvPr>
        </p:nvSpPr>
        <p:spPr>
          <a:xfrm>
            <a:off x="644723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5" name="Text Placeholder 19"/>
          <p:cNvSpPr>
            <a:spLocks noGrp="1"/>
          </p:cNvSpPr>
          <p:nvPr>
            <p:ph type="body" sz="quarter" idx="26"/>
          </p:nvPr>
        </p:nvSpPr>
        <p:spPr>
          <a:xfrm>
            <a:off x="644723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6" name="Text Placeholder 19"/>
          <p:cNvSpPr>
            <a:spLocks noGrp="1"/>
          </p:cNvSpPr>
          <p:nvPr>
            <p:ph type="body" sz="quarter" idx="27"/>
          </p:nvPr>
        </p:nvSpPr>
        <p:spPr>
          <a:xfrm>
            <a:off x="644723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7" name="Text Placeholder 19"/>
          <p:cNvSpPr>
            <a:spLocks noGrp="1"/>
          </p:cNvSpPr>
          <p:nvPr>
            <p:ph type="body" sz="quarter" idx="28"/>
          </p:nvPr>
        </p:nvSpPr>
        <p:spPr>
          <a:xfrm>
            <a:off x="644723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2" name="Slide Number Placeholder 3"/>
          <p:cNvSpPr>
            <a:spLocks noGrp="1"/>
          </p:cNvSpPr>
          <p:nvPr>
            <p:ph type="sldNum" sz="quarter" idx="29"/>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C5A3860-12EF-A846-93AA-DFBD067377E4}" type="slidenum">
              <a:rPr lang="en-US"/>
              <a:pPr/>
              <a:t>‹#›</a:t>
            </a:fld>
            <a:endParaRPr lang="en-US"/>
          </a:p>
        </p:txBody>
      </p:sp>
    </p:spTree>
    <p:extLst>
      <p:ext uri="{BB962C8B-B14F-4D97-AF65-F5344CB8AC3E}">
        <p14:creationId xmlns:p14="http://schemas.microsoft.com/office/powerpoint/2010/main" val="1160050131"/>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Blue Solar Pane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908BFE1-11A2-E149-9270-791C24A4AFCC}" type="slidenum">
              <a:rPr lang="en-US"/>
              <a:pPr/>
              <a:t>‹#›</a:t>
            </a:fld>
            <a:endParaRPr lang="en-US"/>
          </a:p>
        </p:txBody>
      </p:sp>
    </p:spTree>
    <p:extLst>
      <p:ext uri="{BB962C8B-B14F-4D97-AF65-F5344CB8AC3E}">
        <p14:creationId xmlns:p14="http://schemas.microsoft.com/office/powerpoint/2010/main" val="1154667081"/>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Rx Contain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505D3F5-25E3-AD44-84E7-F79980392EEA}" type="slidenum">
              <a:rPr lang="en-US"/>
              <a:pPr/>
              <a:t>‹#›</a:t>
            </a:fld>
            <a:endParaRPr lang="en-US"/>
          </a:p>
        </p:txBody>
      </p:sp>
    </p:spTree>
    <p:extLst>
      <p:ext uri="{BB962C8B-B14F-4D97-AF65-F5344CB8AC3E}">
        <p14:creationId xmlns:p14="http://schemas.microsoft.com/office/powerpoint/2010/main" val="2831994509"/>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Golf Ball">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25DB300-CA7D-874E-99C2-352F22304B87}" type="slidenum">
              <a:rPr lang="en-US"/>
              <a:pPr/>
              <a:t>‹#›</a:t>
            </a:fld>
            <a:endParaRPr lang="en-US"/>
          </a:p>
        </p:txBody>
      </p:sp>
    </p:spTree>
    <p:extLst>
      <p:ext uri="{BB962C8B-B14F-4D97-AF65-F5344CB8AC3E}">
        <p14:creationId xmlns:p14="http://schemas.microsoft.com/office/powerpoint/2010/main" val="1064674712"/>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rn and Coin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10DBAA7-B17C-6345-950A-C53161E06903}" type="slidenum">
              <a:rPr lang="en-US"/>
              <a:pPr/>
              <a:t>‹#›</a:t>
            </a:fld>
            <a:endParaRPr lang="en-US"/>
          </a:p>
        </p:txBody>
      </p:sp>
    </p:spTree>
    <p:extLst>
      <p:ext uri="{BB962C8B-B14F-4D97-AF65-F5344CB8AC3E}">
        <p14:creationId xmlns:p14="http://schemas.microsoft.com/office/powerpoint/2010/main" val="2718011011"/>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Blue Gray Circuit Boar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8988" y="1017588"/>
            <a:ext cx="2009775"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101D4EC-B27C-4349-963A-970D11B0221C}" type="slidenum">
              <a:rPr lang="en-US"/>
              <a:pPr/>
              <a:t>‹#›</a:t>
            </a:fld>
            <a:endParaRPr lang="en-US"/>
          </a:p>
        </p:txBody>
      </p:sp>
    </p:spTree>
    <p:extLst>
      <p:ext uri="{BB962C8B-B14F-4D97-AF65-F5344CB8AC3E}">
        <p14:creationId xmlns:p14="http://schemas.microsoft.com/office/powerpoint/2010/main" val="457627326"/>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Rural Americal Stehescop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7C8BDDF-C7D8-A048-B0E3-FA61D8236072}" type="slidenum">
              <a:rPr lang="en-US"/>
              <a:pPr/>
              <a:t>‹#›</a:t>
            </a:fld>
            <a:endParaRPr lang="en-US"/>
          </a:p>
        </p:txBody>
      </p:sp>
    </p:spTree>
    <p:extLst>
      <p:ext uri="{BB962C8B-B14F-4D97-AF65-F5344CB8AC3E}">
        <p14:creationId xmlns:p14="http://schemas.microsoft.com/office/powerpoint/2010/main" val="1526507452"/>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Hospital Sign Blu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2163" y="1017588"/>
            <a:ext cx="201612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F7C5616-94E3-2E42-ACB8-B7D8DD5A8B79}" type="slidenum">
              <a:rPr lang="en-US"/>
              <a:pPr/>
              <a:t>‹#›</a:t>
            </a:fld>
            <a:endParaRPr lang="en-US"/>
          </a:p>
        </p:txBody>
      </p:sp>
    </p:spTree>
    <p:extLst>
      <p:ext uri="{BB962C8B-B14F-4D97-AF65-F5344CB8AC3E}">
        <p14:creationId xmlns:p14="http://schemas.microsoft.com/office/powerpoint/2010/main" val="2068694602"/>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Red Tomato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B3C83A0-5CCE-884E-891E-58E6FEB388EB}" type="slidenum">
              <a:rPr lang="en-US"/>
              <a:pPr/>
              <a:t>‹#›</a:t>
            </a:fld>
            <a:endParaRPr lang="en-US"/>
          </a:p>
        </p:txBody>
      </p:sp>
    </p:spTree>
    <p:extLst>
      <p:ext uri="{BB962C8B-B14F-4D97-AF65-F5344CB8AC3E}">
        <p14:creationId xmlns:p14="http://schemas.microsoft.com/office/powerpoint/2010/main" val="3356445659"/>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Palm Tre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A44678B-B85E-0D4B-972D-E8FEFF5D9102}" type="slidenum">
              <a:rPr lang="en-US"/>
              <a:pPr/>
              <a:t>‹#›</a:t>
            </a:fld>
            <a:endParaRPr lang="en-US"/>
          </a:p>
        </p:txBody>
      </p:sp>
    </p:spTree>
    <p:extLst>
      <p:ext uri="{BB962C8B-B14F-4D97-AF65-F5344CB8AC3E}">
        <p14:creationId xmlns:p14="http://schemas.microsoft.com/office/powerpoint/2010/main" val="2835776732"/>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Content Placeholder 5"/>
          <p:cNvSpPr>
            <a:spLocks noGrp="1"/>
          </p:cNvSpPr>
          <p:nvPr>
            <p:ph sz="quarter" idx="11"/>
          </p:nvPr>
        </p:nvSpPr>
        <p:spPr>
          <a:xfrm>
            <a:off x="553641" y="1446612"/>
            <a:ext cx="8143875" cy="4500563"/>
          </a:xfrm>
        </p:spPr>
        <p:txBody>
          <a:bodyPr/>
          <a:lstStyle>
            <a:lvl2pPr>
              <a:defRPr sz="1500"/>
            </a:lvl2pPr>
            <a:lvl3pPr>
              <a:defRPr sz="14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2"/>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F3EACB2-CC26-7447-962A-E5172908C253}" type="slidenum">
              <a:rPr lang="en-US"/>
              <a:pPr/>
              <a:t>‹#›</a:t>
            </a:fld>
            <a:endParaRPr lang="en-US"/>
          </a:p>
        </p:txBody>
      </p:sp>
    </p:spTree>
    <p:extLst>
      <p:ext uri="{BB962C8B-B14F-4D97-AF65-F5344CB8AC3E}">
        <p14:creationId xmlns:p14="http://schemas.microsoft.com/office/powerpoint/2010/main" val="2525665624"/>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6488" y="1339453"/>
            <a:ext cx="8304609" cy="3482578"/>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2" name="Text Placeholder 11"/>
          <p:cNvSpPr>
            <a:spLocks noGrp="1"/>
          </p:cNvSpPr>
          <p:nvPr>
            <p:ph type="body" sz="quarter" idx="11"/>
          </p:nvPr>
        </p:nvSpPr>
        <p:spPr>
          <a:xfrm>
            <a:off x="446488" y="4875612"/>
            <a:ext cx="8304609" cy="1125141"/>
          </a:xfrm>
        </p:spPr>
        <p:txBody>
          <a:bodyPr/>
          <a:lstStyle>
            <a:lvl1pPr marL="1117" indent="0">
              <a:buFontTx/>
              <a:buNone/>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3"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Slide Number Placeholder 3"/>
          <p:cNvSpPr>
            <a:spLocks noGrp="1"/>
          </p:cNvSpPr>
          <p:nvPr>
            <p:ph type="sldNum" sz="quarter" idx="14"/>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92E2D74-BCCB-5049-8282-B6CAA1B478A9}" type="slidenum">
              <a:rPr lang="en-US"/>
              <a:pPr/>
              <a:t>‹#›</a:t>
            </a:fld>
            <a:endParaRPr lang="en-US"/>
          </a:p>
        </p:txBody>
      </p:sp>
    </p:spTree>
    <p:extLst>
      <p:ext uri="{BB962C8B-B14F-4D97-AF65-F5344CB8AC3E}">
        <p14:creationId xmlns:p14="http://schemas.microsoft.com/office/powerpoint/2010/main" val="780869515"/>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4648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7" name="Picture Placeholder 9"/>
          <p:cNvSpPr>
            <a:spLocks noGrp="1" noChangeAspect="1"/>
          </p:cNvSpPr>
          <p:nvPr>
            <p:ph type="pic" sz="quarter" idx="12"/>
          </p:nvPr>
        </p:nvSpPr>
        <p:spPr>
          <a:xfrm>
            <a:off x="3446859"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8" name="Picture Placeholder 9"/>
          <p:cNvSpPr>
            <a:spLocks noGrp="1" noChangeAspect="1"/>
          </p:cNvSpPr>
          <p:nvPr>
            <p:ph type="pic" sz="quarter" idx="13"/>
          </p:nvPr>
        </p:nvSpPr>
        <p:spPr>
          <a:xfrm>
            <a:off x="644723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20" name="Text Placeholder 19"/>
          <p:cNvSpPr>
            <a:spLocks noGrp="1"/>
          </p:cNvSpPr>
          <p:nvPr>
            <p:ph type="body" sz="quarter" idx="14"/>
          </p:nvPr>
        </p:nvSpPr>
        <p:spPr>
          <a:xfrm>
            <a:off x="44648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1" name="Text Placeholder 19"/>
          <p:cNvSpPr>
            <a:spLocks noGrp="1"/>
          </p:cNvSpPr>
          <p:nvPr>
            <p:ph type="body" sz="quarter" idx="15"/>
          </p:nvPr>
        </p:nvSpPr>
        <p:spPr>
          <a:xfrm>
            <a:off x="44648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4" name="Text Placeholder 19"/>
          <p:cNvSpPr>
            <a:spLocks noGrp="1"/>
          </p:cNvSpPr>
          <p:nvPr>
            <p:ph type="body" sz="quarter" idx="16"/>
          </p:nvPr>
        </p:nvSpPr>
        <p:spPr>
          <a:xfrm>
            <a:off x="44648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5" name="Text Placeholder 19"/>
          <p:cNvSpPr>
            <a:spLocks noGrp="1"/>
          </p:cNvSpPr>
          <p:nvPr>
            <p:ph type="body" sz="quarter" idx="17"/>
          </p:nvPr>
        </p:nvSpPr>
        <p:spPr>
          <a:xfrm>
            <a:off x="44648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6" name="Text Placeholder 19"/>
          <p:cNvSpPr>
            <a:spLocks noGrp="1"/>
          </p:cNvSpPr>
          <p:nvPr>
            <p:ph type="body" sz="quarter" idx="18"/>
          </p:nvPr>
        </p:nvSpPr>
        <p:spPr>
          <a:xfrm>
            <a:off x="44648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7"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8"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23" name="Text Placeholder 19"/>
          <p:cNvSpPr>
            <a:spLocks noGrp="1"/>
          </p:cNvSpPr>
          <p:nvPr>
            <p:ph type="body" sz="quarter" idx="19"/>
          </p:nvPr>
        </p:nvSpPr>
        <p:spPr>
          <a:xfrm>
            <a:off x="3446859"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9" name="Text Placeholder 19"/>
          <p:cNvSpPr>
            <a:spLocks noGrp="1"/>
          </p:cNvSpPr>
          <p:nvPr>
            <p:ph type="body" sz="quarter" idx="20"/>
          </p:nvPr>
        </p:nvSpPr>
        <p:spPr>
          <a:xfrm>
            <a:off x="3446859"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0" name="Text Placeholder 19"/>
          <p:cNvSpPr>
            <a:spLocks noGrp="1"/>
          </p:cNvSpPr>
          <p:nvPr>
            <p:ph type="body" sz="quarter" idx="21"/>
          </p:nvPr>
        </p:nvSpPr>
        <p:spPr>
          <a:xfrm>
            <a:off x="3446859"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1" name="Text Placeholder 19"/>
          <p:cNvSpPr>
            <a:spLocks noGrp="1"/>
          </p:cNvSpPr>
          <p:nvPr>
            <p:ph type="body" sz="quarter" idx="22"/>
          </p:nvPr>
        </p:nvSpPr>
        <p:spPr>
          <a:xfrm>
            <a:off x="3446859"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2" name="Text Placeholder 19"/>
          <p:cNvSpPr>
            <a:spLocks noGrp="1"/>
          </p:cNvSpPr>
          <p:nvPr>
            <p:ph type="body" sz="quarter" idx="23"/>
          </p:nvPr>
        </p:nvSpPr>
        <p:spPr>
          <a:xfrm>
            <a:off x="3446859"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3" name="Text Placeholder 19"/>
          <p:cNvSpPr>
            <a:spLocks noGrp="1"/>
          </p:cNvSpPr>
          <p:nvPr>
            <p:ph type="body" sz="quarter" idx="24"/>
          </p:nvPr>
        </p:nvSpPr>
        <p:spPr>
          <a:xfrm>
            <a:off x="644723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4" name="Text Placeholder 19"/>
          <p:cNvSpPr>
            <a:spLocks noGrp="1"/>
          </p:cNvSpPr>
          <p:nvPr>
            <p:ph type="body" sz="quarter" idx="25"/>
          </p:nvPr>
        </p:nvSpPr>
        <p:spPr>
          <a:xfrm>
            <a:off x="644723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5" name="Text Placeholder 19"/>
          <p:cNvSpPr>
            <a:spLocks noGrp="1"/>
          </p:cNvSpPr>
          <p:nvPr>
            <p:ph type="body" sz="quarter" idx="26"/>
          </p:nvPr>
        </p:nvSpPr>
        <p:spPr>
          <a:xfrm>
            <a:off x="644723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6" name="Text Placeholder 19"/>
          <p:cNvSpPr>
            <a:spLocks noGrp="1"/>
          </p:cNvSpPr>
          <p:nvPr>
            <p:ph type="body" sz="quarter" idx="27"/>
          </p:nvPr>
        </p:nvSpPr>
        <p:spPr>
          <a:xfrm>
            <a:off x="644723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7" name="Text Placeholder 19"/>
          <p:cNvSpPr>
            <a:spLocks noGrp="1"/>
          </p:cNvSpPr>
          <p:nvPr>
            <p:ph type="body" sz="quarter" idx="28"/>
          </p:nvPr>
        </p:nvSpPr>
        <p:spPr>
          <a:xfrm>
            <a:off x="644723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2" name="Slide Number Placeholder 3"/>
          <p:cNvSpPr>
            <a:spLocks noGrp="1"/>
          </p:cNvSpPr>
          <p:nvPr>
            <p:ph type="sldNum" sz="quarter" idx="29"/>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845EA3D-68E3-3E47-8E0C-CB9E727F6A41}" type="slidenum">
              <a:rPr lang="en-US"/>
              <a:pPr/>
              <a:t>‹#›</a:t>
            </a:fld>
            <a:endParaRPr lang="en-US"/>
          </a:p>
        </p:txBody>
      </p:sp>
    </p:spTree>
    <p:extLst>
      <p:ext uri="{BB962C8B-B14F-4D97-AF65-F5344CB8AC3E}">
        <p14:creationId xmlns:p14="http://schemas.microsoft.com/office/powerpoint/2010/main" val="1570373518"/>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6488" y="1339453"/>
            <a:ext cx="8304609" cy="3482578"/>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2" name="Text Placeholder 11"/>
          <p:cNvSpPr>
            <a:spLocks noGrp="1"/>
          </p:cNvSpPr>
          <p:nvPr>
            <p:ph type="body" sz="quarter" idx="11"/>
          </p:nvPr>
        </p:nvSpPr>
        <p:spPr>
          <a:xfrm>
            <a:off x="446488" y="4875612"/>
            <a:ext cx="8304609" cy="1125141"/>
          </a:xfrm>
        </p:spPr>
        <p:txBody>
          <a:bodyPr/>
          <a:lstStyle>
            <a:lvl1pPr marL="1117" indent="0">
              <a:buFontTx/>
              <a:buNone/>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3"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Slide Number Placeholder 3"/>
          <p:cNvSpPr>
            <a:spLocks noGrp="1"/>
          </p:cNvSpPr>
          <p:nvPr>
            <p:ph type="sldNum" sz="quarter" idx="14"/>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84A049C-F61E-4045-BA52-691823383885}" type="slidenum">
              <a:rPr lang="en-US"/>
              <a:pPr/>
              <a:t>‹#›</a:t>
            </a:fld>
            <a:endParaRPr lang="en-US"/>
          </a:p>
        </p:txBody>
      </p:sp>
    </p:spTree>
    <p:extLst>
      <p:ext uri="{BB962C8B-B14F-4D97-AF65-F5344CB8AC3E}">
        <p14:creationId xmlns:p14="http://schemas.microsoft.com/office/powerpoint/2010/main" val="3780384412"/>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Grow Togeth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7AEC68F-57E7-9348-8538-13F5CE2300A0}" type="slidenum">
              <a:rPr lang="en-US"/>
              <a:pPr/>
              <a:t>‹#›</a:t>
            </a:fld>
            <a:endParaRPr lang="en-US"/>
          </a:p>
        </p:txBody>
      </p:sp>
    </p:spTree>
    <p:extLst>
      <p:ext uri="{BB962C8B-B14F-4D97-AF65-F5344CB8AC3E}">
        <p14:creationId xmlns:p14="http://schemas.microsoft.com/office/powerpoint/2010/main" val="450873484"/>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Ashe Count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0AF6AB7-2344-EE46-8FDC-900973BED966}" type="slidenum">
              <a:rPr lang="en-US"/>
              <a:pPr/>
              <a:t>‹#›</a:t>
            </a:fld>
            <a:endParaRPr lang="en-US"/>
          </a:p>
        </p:txBody>
      </p:sp>
    </p:spTree>
    <p:extLst>
      <p:ext uri="{BB962C8B-B14F-4D97-AF65-F5344CB8AC3E}">
        <p14:creationId xmlns:p14="http://schemas.microsoft.com/office/powerpoint/2010/main" val="3383502949"/>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Gas Pum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5CC4846-C950-034B-8F42-733AAF2B579E}" type="slidenum">
              <a:rPr lang="en-US"/>
              <a:pPr/>
              <a:t>‹#›</a:t>
            </a:fld>
            <a:endParaRPr lang="en-US"/>
          </a:p>
        </p:txBody>
      </p:sp>
    </p:spTree>
    <p:extLst>
      <p:ext uri="{BB962C8B-B14F-4D97-AF65-F5344CB8AC3E}">
        <p14:creationId xmlns:p14="http://schemas.microsoft.com/office/powerpoint/2010/main" val="341682815"/>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Woven Baske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1E4959A-64F6-8047-985D-89B0C83A8F00}" type="slidenum">
              <a:rPr lang="en-US"/>
              <a:pPr/>
              <a:t>‹#›</a:t>
            </a:fld>
            <a:endParaRPr lang="en-US"/>
          </a:p>
        </p:txBody>
      </p:sp>
    </p:spTree>
    <p:extLst>
      <p:ext uri="{BB962C8B-B14F-4D97-AF65-F5344CB8AC3E}">
        <p14:creationId xmlns:p14="http://schemas.microsoft.com/office/powerpoint/2010/main" val="3333954634"/>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Newspaper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8F207E8-459F-A141-8092-8ABE32B75D04}" type="slidenum">
              <a:rPr lang="en-US"/>
              <a:pPr/>
              <a:t>‹#›</a:t>
            </a:fld>
            <a:endParaRPr lang="en-US"/>
          </a:p>
        </p:txBody>
      </p:sp>
    </p:spTree>
    <p:extLst>
      <p:ext uri="{BB962C8B-B14F-4D97-AF65-F5344CB8AC3E}">
        <p14:creationId xmlns:p14="http://schemas.microsoft.com/office/powerpoint/2010/main" val="3509621569"/>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Newspaper 2">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80842F3-93C0-B24C-9001-07D949BB9B16}" type="slidenum">
              <a:rPr lang="en-US"/>
              <a:pPr/>
              <a:t>‹#›</a:t>
            </a:fld>
            <a:endParaRPr lang="en-US"/>
          </a:p>
        </p:txBody>
      </p:sp>
    </p:spTree>
    <p:extLst>
      <p:ext uri="{BB962C8B-B14F-4D97-AF65-F5344CB8AC3E}">
        <p14:creationId xmlns:p14="http://schemas.microsoft.com/office/powerpoint/2010/main" val="1570348464"/>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e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F254812-B35E-2B49-8919-D2C811A35612}" type="slidenum">
              <a:rPr lang="en-US"/>
              <a:pPr/>
              <a:t>‹#›</a:t>
            </a:fld>
            <a:endParaRPr lang="en-US"/>
          </a:p>
        </p:txBody>
      </p:sp>
    </p:spTree>
    <p:extLst>
      <p:ext uri="{BB962C8B-B14F-4D97-AF65-F5344CB8AC3E}">
        <p14:creationId xmlns:p14="http://schemas.microsoft.com/office/powerpoint/2010/main" val="3592019269"/>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hampangne Congr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3750" y="998538"/>
            <a:ext cx="20177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12C954A-DF5D-D640-9649-326B5258D49B}" type="slidenum">
              <a:rPr lang="en-US"/>
              <a:pPr/>
              <a:t>‹#›</a:t>
            </a:fld>
            <a:endParaRPr lang="en-US"/>
          </a:p>
        </p:txBody>
      </p:sp>
    </p:spTree>
    <p:extLst>
      <p:ext uri="{BB962C8B-B14F-4D97-AF65-F5344CB8AC3E}">
        <p14:creationId xmlns:p14="http://schemas.microsoft.com/office/powerpoint/2010/main" val="259280210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ow Togeth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E451BB5-2DB9-2C45-A080-69A11C8285D1}" type="slidenum">
              <a:rPr lang="en-US"/>
              <a:pPr/>
              <a:t>‹#›</a:t>
            </a:fld>
            <a:endParaRPr lang="en-US"/>
          </a:p>
        </p:txBody>
      </p:sp>
    </p:spTree>
    <p:extLst>
      <p:ext uri="{BB962C8B-B14F-4D97-AF65-F5344CB8AC3E}">
        <p14:creationId xmlns:p14="http://schemas.microsoft.com/office/powerpoint/2010/main" val="2552275598"/>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Loudspeak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4164718-7618-F240-BD4F-7A5BC70AC1BA}" type="slidenum">
              <a:rPr lang="en-US"/>
              <a:pPr/>
              <a:t>‹#›</a:t>
            </a:fld>
            <a:endParaRPr lang="en-US"/>
          </a:p>
        </p:txBody>
      </p:sp>
    </p:spTree>
    <p:extLst>
      <p:ext uri="{BB962C8B-B14F-4D97-AF65-F5344CB8AC3E}">
        <p14:creationId xmlns:p14="http://schemas.microsoft.com/office/powerpoint/2010/main" val="2820875372"/>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re Track on San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607B298-2128-4B45-9AC4-B6544EAB98F1}" type="slidenum">
              <a:rPr lang="en-US"/>
              <a:pPr/>
              <a:t>‹#›</a:t>
            </a:fld>
            <a:endParaRPr lang="en-US"/>
          </a:p>
        </p:txBody>
      </p:sp>
    </p:spTree>
    <p:extLst>
      <p:ext uri="{BB962C8B-B14F-4D97-AF65-F5344CB8AC3E}">
        <p14:creationId xmlns:p14="http://schemas.microsoft.com/office/powerpoint/2010/main" val="4239543764"/>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Match on Black">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73651FA-750B-694F-8D6A-2F13D8EA44B7}" type="slidenum">
              <a:rPr lang="en-US"/>
              <a:pPr/>
              <a:t>‹#›</a:t>
            </a:fld>
            <a:endParaRPr lang="en-US"/>
          </a:p>
        </p:txBody>
      </p:sp>
    </p:spTree>
    <p:extLst>
      <p:ext uri="{BB962C8B-B14F-4D97-AF65-F5344CB8AC3E}">
        <p14:creationId xmlns:p14="http://schemas.microsoft.com/office/powerpoint/2010/main" val="2484092275"/>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Magazin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B3C042A-606D-D74A-83DD-5CFB2D70C1C1}" type="slidenum">
              <a:rPr lang="en-US"/>
              <a:pPr/>
              <a:t>‹#›</a:t>
            </a:fld>
            <a:endParaRPr lang="en-US"/>
          </a:p>
        </p:txBody>
      </p:sp>
    </p:spTree>
    <p:extLst>
      <p:ext uri="{BB962C8B-B14F-4D97-AF65-F5344CB8AC3E}">
        <p14:creationId xmlns:p14="http://schemas.microsoft.com/office/powerpoint/2010/main" val="3757312999"/>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ood Puzzl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1050" y="965200"/>
            <a:ext cx="2030413"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0D9C245-5C1B-6E44-A012-15053C74837B}" type="slidenum">
              <a:rPr lang="en-US"/>
              <a:pPr/>
              <a:t>‹#›</a:t>
            </a:fld>
            <a:endParaRPr lang="en-US"/>
          </a:p>
        </p:txBody>
      </p:sp>
    </p:spTree>
    <p:extLst>
      <p:ext uri="{BB962C8B-B14F-4D97-AF65-F5344CB8AC3E}">
        <p14:creationId xmlns:p14="http://schemas.microsoft.com/office/powerpoint/2010/main" val="3568176313"/>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lver Barbel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C631E22-BC89-2F47-A354-536BCF610F5D}" type="slidenum">
              <a:rPr lang="en-US"/>
              <a:pPr/>
              <a:t>‹#›</a:t>
            </a:fld>
            <a:endParaRPr lang="en-US"/>
          </a:p>
        </p:txBody>
      </p:sp>
    </p:spTree>
    <p:extLst>
      <p:ext uri="{BB962C8B-B14F-4D97-AF65-F5344CB8AC3E}">
        <p14:creationId xmlns:p14="http://schemas.microsoft.com/office/powerpoint/2010/main" val="3964012834"/>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raffic Con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A8BDB33-023E-074A-8BED-FBA5374A1887}" type="slidenum">
              <a:rPr lang="en-US"/>
              <a:pPr/>
              <a:t>‹#›</a:t>
            </a:fld>
            <a:endParaRPr lang="en-US"/>
          </a:p>
        </p:txBody>
      </p:sp>
    </p:spTree>
    <p:extLst>
      <p:ext uri="{BB962C8B-B14F-4D97-AF65-F5344CB8AC3E}">
        <p14:creationId xmlns:p14="http://schemas.microsoft.com/office/powerpoint/2010/main" val="353352713"/>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Globe on Mone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CBFEC5D-6722-784E-9631-549AD0CF831C}" type="slidenum">
              <a:rPr lang="en-US"/>
              <a:pPr/>
              <a:t>‹#›</a:t>
            </a:fld>
            <a:endParaRPr lang="en-US"/>
          </a:p>
        </p:txBody>
      </p:sp>
    </p:spTree>
    <p:extLst>
      <p:ext uri="{BB962C8B-B14F-4D97-AF65-F5344CB8AC3E}">
        <p14:creationId xmlns:p14="http://schemas.microsoft.com/office/powerpoint/2010/main" val="616657520"/>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Deadline Hourglas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70AA552-E1F2-6D48-A22E-2CE39882F96F}" type="slidenum">
              <a:rPr lang="en-US"/>
              <a:pPr/>
              <a:t>‹#›</a:t>
            </a:fld>
            <a:endParaRPr lang="en-US"/>
          </a:p>
        </p:txBody>
      </p:sp>
    </p:spTree>
    <p:extLst>
      <p:ext uri="{BB962C8B-B14F-4D97-AF65-F5344CB8AC3E}">
        <p14:creationId xmlns:p14="http://schemas.microsoft.com/office/powerpoint/2010/main" val="2348097993"/>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Holding Red Fi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CA9DE32-8A3E-B042-95F3-EFC467EB8A76}" type="slidenum">
              <a:rPr lang="en-US"/>
              <a:pPr/>
              <a:t>‹#›</a:t>
            </a:fld>
            <a:endParaRPr lang="en-US"/>
          </a:p>
        </p:txBody>
      </p:sp>
    </p:spTree>
    <p:extLst>
      <p:ext uri="{BB962C8B-B14F-4D97-AF65-F5344CB8AC3E}">
        <p14:creationId xmlns:p14="http://schemas.microsoft.com/office/powerpoint/2010/main" val="3128354839"/>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she Count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7B64710-BCD1-0C4D-9FB0-FFA56B4D45EE}" type="slidenum">
              <a:rPr lang="en-US"/>
              <a:pPr/>
              <a:t>‹#›</a:t>
            </a:fld>
            <a:endParaRPr lang="en-US"/>
          </a:p>
        </p:txBody>
      </p:sp>
    </p:spTree>
    <p:extLst>
      <p:ext uri="{BB962C8B-B14F-4D97-AF65-F5344CB8AC3E}">
        <p14:creationId xmlns:p14="http://schemas.microsoft.com/office/powerpoint/2010/main" val="3824357855"/>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Architectural Drawing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5"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6"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406DAB5-0265-C948-BF8C-EFDA088F6A63}" type="slidenum">
              <a:rPr lang="en-US"/>
              <a:pPr/>
              <a:t>‹#›</a:t>
            </a:fld>
            <a:endParaRPr lang="en-US"/>
          </a:p>
        </p:txBody>
      </p:sp>
    </p:spTree>
    <p:extLst>
      <p:ext uri="{BB962C8B-B14F-4D97-AF65-F5344CB8AC3E}">
        <p14:creationId xmlns:p14="http://schemas.microsoft.com/office/powerpoint/2010/main" val="791111757"/>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Venus Flytra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B4182C9-9F6F-D244-8C40-4984A694F75B}" type="slidenum">
              <a:rPr lang="en-US"/>
              <a:pPr/>
              <a:t>‹#›</a:t>
            </a:fld>
            <a:endParaRPr lang="en-US"/>
          </a:p>
        </p:txBody>
      </p:sp>
    </p:spTree>
    <p:extLst>
      <p:ext uri="{BB962C8B-B14F-4D97-AF65-F5344CB8AC3E}">
        <p14:creationId xmlns:p14="http://schemas.microsoft.com/office/powerpoint/2010/main" val="2260147344"/>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ha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6E89070-9F17-4547-AE52-AC7045AD5BC2}" type="slidenum">
              <a:rPr lang="en-US"/>
              <a:pPr/>
              <a:t>‹#›</a:t>
            </a:fld>
            <a:endParaRPr lang="en-US"/>
          </a:p>
        </p:txBody>
      </p:sp>
    </p:spTree>
    <p:extLst>
      <p:ext uri="{BB962C8B-B14F-4D97-AF65-F5344CB8AC3E}">
        <p14:creationId xmlns:p14="http://schemas.microsoft.com/office/powerpoint/2010/main" val="2917761214"/>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omputer Cab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A50C66D-874A-8A45-8EB2-8D5BE18BE24A}" type="slidenum">
              <a:rPr lang="en-US"/>
              <a:pPr/>
              <a:t>‹#›</a:t>
            </a:fld>
            <a:endParaRPr lang="en-US"/>
          </a:p>
        </p:txBody>
      </p:sp>
    </p:spTree>
    <p:extLst>
      <p:ext uri="{BB962C8B-B14F-4D97-AF65-F5344CB8AC3E}">
        <p14:creationId xmlns:p14="http://schemas.microsoft.com/office/powerpoint/2010/main" val="1446758743"/>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teel Pip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B26D787-0788-D546-8AD1-50CB90271E8D}" type="slidenum">
              <a:rPr lang="en-US"/>
              <a:pPr/>
              <a:t>‹#›</a:t>
            </a:fld>
            <a:endParaRPr lang="en-US"/>
          </a:p>
        </p:txBody>
      </p:sp>
    </p:spTree>
    <p:extLst>
      <p:ext uri="{BB962C8B-B14F-4D97-AF65-F5344CB8AC3E}">
        <p14:creationId xmlns:p14="http://schemas.microsoft.com/office/powerpoint/2010/main" val="4006103507"/>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alculato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E761456-D576-324B-A38D-2183BB039EF1}" type="slidenum">
              <a:rPr lang="en-US"/>
              <a:pPr/>
              <a:t>‹#›</a:t>
            </a:fld>
            <a:endParaRPr lang="en-US"/>
          </a:p>
        </p:txBody>
      </p:sp>
    </p:spTree>
    <p:extLst>
      <p:ext uri="{BB962C8B-B14F-4D97-AF65-F5344CB8AC3E}">
        <p14:creationId xmlns:p14="http://schemas.microsoft.com/office/powerpoint/2010/main" val="1946538428"/>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Ben Frankl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84F9B32-BED0-AF49-A036-CEBF9F150527}" type="slidenum">
              <a:rPr lang="en-US"/>
              <a:pPr/>
              <a:t>‹#›</a:t>
            </a:fld>
            <a:endParaRPr lang="en-US"/>
          </a:p>
        </p:txBody>
      </p:sp>
    </p:spTree>
    <p:extLst>
      <p:ext uri="{BB962C8B-B14F-4D97-AF65-F5344CB8AC3E}">
        <p14:creationId xmlns:p14="http://schemas.microsoft.com/office/powerpoint/2010/main" val="2307305677"/>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ell Tow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8CEEC51-4A7C-504C-BB00-053E94903FE3}" type="slidenum">
              <a:rPr lang="en-US"/>
              <a:pPr/>
              <a:t>‹#›</a:t>
            </a:fld>
            <a:endParaRPr lang="en-US"/>
          </a:p>
        </p:txBody>
      </p:sp>
    </p:spTree>
    <p:extLst>
      <p:ext uri="{BB962C8B-B14F-4D97-AF65-F5344CB8AC3E}">
        <p14:creationId xmlns:p14="http://schemas.microsoft.com/office/powerpoint/2010/main" val="3347383856"/>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Blue Solar Pane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54458C3-DC37-BE4D-8D92-6333D20483C5}" type="slidenum">
              <a:rPr lang="en-US"/>
              <a:pPr/>
              <a:t>‹#›</a:t>
            </a:fld>
            <a:endParaRPr lang="en-US"/>
          </a:p>
        </p:txBody>
      </p:sp>
    </p:spTree>
    <p:extLst>
      <p:ext uri="{BB962C8B-B14F-4D97-AF65-F5344CB8AC3E}">
        <p14:creationId xmlns:p14="http://schemas.microsoft.com/office/powerpoint/2010/main" val="2974601767"/>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Rx Contain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AAB0170-8725-B34D-84DC-2DD4B9F4ACD9}" type="slidenum">
              <a:rPr lang="en-US"/>
              <a:pPr/>
              <a:t>‹#›</a:t>
            </a:fld>
            <a:endParaRPr lang="en-US"/>
          </a:p>
        </p:txBody>
      </p:sp>
    </p:spTree>
    <p:extLst>
      <p:ext uri="{BB962C8B-B14F-4D97-AF65-F5344CB8AC3E}">
        <p14:creationId xmlns:p14="http://schemas.microsoft.com/office/powerpoint/2010/main" val="821514116"/>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as Pum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8072A73-520A-444F-A99F-1517459B227E}" type="slidenum">
              <a:rPr lang="en-US"/>
              <a:pPr/>
              <a:t>‹#›</a:t>
            </a:fld>
            <a:endParaRPr lang="en-US"/>
          </a:p>
        </p:txBody>
      </p:sp>
    </p:spTree>
    <p:extLst>
      <p:ext uri="{BB962C8B-B14F-4D97-AF65-F5344CB8AC3E}">
        <p14:creationId xmlns:p14="http://schemas.microsoft.com/office/powerpoint/2010/main" val="1024406782"/>
      </p:ext>
    </p:extLst>
  </p:cSld>
  <p:clrMapOvr>
    <a:masterClrMapping/>
  </p:clrMapOvr>
  <p:transition xmlns:p14="http://schemas.microsoft.com/office/powerpoint/2010/mai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Golf Ball">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A56E363-E138-AB41-BEE8-00A543D82698}" type="slidenum">
              <a:rPr lang="en-US"/>
              <a:pPr/>
              <a:t>‹#›</a:t>
            </a:fld>
            <a:endParaRPr lang="en-US"/>
          </a:p>
        </p:txBody>
      </p:sp>
    </p:spTree>
    <p:extLst>
      <p:ext uri="{BB962C8B-B14F-4D97-AF65-F5344CB8AC3E}">
        <p14:creationId xmlns:p14="http://schemas.microsoft.com/office/powerpoint/2010/main" val="1569812109"/>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orn and Coin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C1FDC04-A87C-8B49-8493-CEC7ED6EAC73}" type="slidenum">
              <a:rPr lang="en-US"/>
              <a:pPr/>
              <a:t>‹#›</a:t>
            </a:fld>
            <a:endParaRPr lang="en-US"/>
          </a:p>
        </p:txBody>
      </p:sp>
    </p:spTree>
    <p:extLst>
      <p:ext uri="{BB962C8B-B14F-4D97-AF65-F5344CB8AC3E}">
        <p14:creationId xmlns:p14="http://schemas.microsoft.com/office/powerpoint/2010/main" val="1357140447"/>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Blue Gray Circuit Boar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8988" y="1017588"/>
            <a:ext cx="2009775"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F00CA66-0415-4241-A1EB-EA74FDCDE401}" type="slidenum">
              <a:rPr lang="en-US"/>
              <a:pPr/>
              <a:t>‹#›</a:t>
            </a:fld>
            <a:endParaRPr lang="en-US"/>
          </a:p>
        </p:txBody>
      </p:sp>
    </p:spTree>
    <p:extLst>
      <p:ext uri="{BB962C8B-B14F-4D97-AF65-F5344CB8AC3E}">
        <p14:creationId xmlns:p14="http://schemas.microsoft.com/office/powerpoint/2010/main" val="504420115"/>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Rural Americal Stehescop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235AE75-582E-1843-BE08-C9292D9AEC2E}" type="slidenum">
              <a:rPr lang="en-US"/>
              <a:pPr/>
              <a:t>‹#›</a:t>
            </a:fld>
            <a:endParaRPr lang="en-US"/>
          </a:p>
        </p:txBody>
      </p:sp>
    </p:spTree>
    <p:extLst>
      <p:ext uri="{BB962C8B-B14F-4D97-AF65-F5344CB8AC3E}">
        <p14:creationId xmlns:p14="http://schemas.microsoft.com/office/powerpoint/2010/main" val="2561988657"/>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Hospital Sign Blu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2163" y="1017588"/>
            <a:ext cx="201612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8B8092D-7E08-EA44-8A3E-8618F2FE7E50}" type="slidenum">
              <a:rPr lang="en-US"/>
              <a:pPr/>
              <a:t>‹#›</a:t>
            </a:fld>
            <a:endParaRPr lang="en-US"/>
          </a:p>
        </p:txBody>
      </p:sp>
    </p:spTree>
    <p:extLst>
      <p:ext uri="{BB962C8B-B14F-4D97-AF65-F5344CB8AC3E}">
        <p14:creationId xmlns:p14="http://schemas.microsoft.com/office/powerpoint/2010/main" val="2068290437"/>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Red Tomato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1C3436D-20B2-794A-A41F-C84F0744F3CA}" type="slidenum">
              <a:rPr lang="en-US"/>
              <a:pPr/>
              <a:t>‹#›</a:t>
            </a:fld>
            <a:endParaRPr lang="en-US"/>
          </a:p>
        </p:txBody>
      </p:sp>
    </p:spTree>
    <p:extLst>
      <p:ext uri="{BB962C8B-B14F-4D97-AF65-F5344CB8AC3E}">
        <p14:creationId xmlns:p14="http://schemas.microsoft.com/office/powerpoint/2010/main" val="848883989"/>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Palm Tre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14561F9-03F6-5E44-B7F2-553007D990B0}" type="slidenum">
              <a:rPr lang="en-US"/>
              <a:pPr/>
              <a:t>‹#›</a:t>
            </a:fld>
            <a:endParaRPr lang="en-US"/>
          </a:p>
        </p:txBody>
      </p:sp>
    </p:spTree>
    <p:extLst>
      <p:ext uri="{BB962C8B-B14F-4D97-AF65-F5344CB8AC3E}">
        <p14:creationId xmlns:p14="http://schemas.microsoft.com/office/powerpoint/2010/main" val="3167753674"/>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Content Placeholder 5"/>
          <p:cNvSpPr>
            <a:spLocks noGrp="1"/>
          </p:cNvSpPr>
          <p:nvPr>
            <p:ph sz="quarter" idx="11"/>
          </p:nvPr>
        </p:nvSpPr>
        <p:spPr>
          <a:xfrm>
            <a:off x="553641" y="1446612"/>
            <a:ext cx="8143875" cy="4500563"/>
          </a:xfrm>
        </p:spPr>
        <p:txBody>
          <a:bodyPr/>
          <a:lstStyle>
            <a:lvl2pPr>
              <a:defRPr sz="1500"/>
            </a:lvl2pPr>
            <a:lvl3pPr>
              <a:defRPr sz="14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2"/>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D27B309-90CD-FA49-A833-B79429995C6C}" type="slidenum">
              <a:rPr lang="en-US"/>
              <a:pPr/>
              <a:t>‹#›</a:t>
            </a:fld>
            <a:endParaRPr lang="en-US"/>
          </a:p>
        </p:txBody>
      </p:sp>
    </p:spTree>
    <p:extLst>
      <p:ext uri="{BB962C8B-B14F-4D97-AF65-F5344CB8AC3E}">
        <p14:creationId xmlns:p14="http://schemas.microsoft.com/office/powerpoint/2010/main" val="1039303525"/>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4648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7" name="Picture Placeholder 9"/>
          <p:cNvSpPr>
            <a:spLocks noGrp="1" noChangeAspect="1"/>
          </p:cNvSpPr>
          <p:nvPr>
            <p:ph type="pic" sz="quarter" idx="12"/>
          </p:nvPr>
        </p:nvSpPr>
        <p:spPr>
          <a:xfrm>
            <a:off x="3446859"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8" name="Picture Placeholder 9"/>
          <p:cNvSpPr>
            <a:spLocks noGrp="1" noChangeAspect="1"/>
          </p:cNvSpPr>
          <p:nvPr>
            <p:ph type="pic" sz="quarter" idx="13"/>
          </p:nvPr>
        </p:nvSpPr>
        <p:spPr>
          <a:xfrm>
            <a:off x="644723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20" name="Text Placeholder 19"/>
          <p:cNvSpPr>
            <a:spLocks noGrp="1"/>
          </p:cNvSpPr>
          <p:nvPr>
            <p:ph type="body" sz="quarter" idx="14"/>
          </p:nvPr>
        </p:nvSpPr>
        <p:spPr>
          <a:xfrm>
            <a:off x="44648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1" name="Text Placeholder 19"/>
          <p:cNvSpPr>
            <a:spLocks noGrp="1"/>
          </p:cNvSpPr>
          <p:nvPr>
            <p:ph type="body" sz="quarter" idx="15"/>
          </p:nvPr>
        </p:nvSpPr>
        <p:spPr>
          <a:xfrm>
            <a:off x="44648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4" name="Text Placeholder 19"/>
          <p:cNvSpPr>
            <a:spLocks noGrp="1"/>
          </p:cNvSpPr>
          <p:nvPr>
            <p:ph type="body" sz="quarter" idx="16"/>
          </p:nvPr>
        </p:nvSpPr>
        <p:spPr>
          <a:xfrm>
            <a:off x="44648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5" name="Text Placeholder 19"/>
          <p:cNvSpPr>
            <a:spLocks noGrp="1"/>
          </p:cNvSpPr>
          <p:nvPr>
            <p:ph type="body" sz="quarter" idx="17"/>
          </p:nvPr>
        </p:nvSpPr>
        <p:spPr>
          <a:xfrm>
            <a:off x="44648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6" name="Text Placeholder 19"/>
          <p:cNvSpPr>
            <a:spLocks noGrp="1"/>
          </p:cNvSpPr>
          <p:nvPr>
            <p:ph type="body" sz="quarter" idx="18"/>
          </p:nvPr>
        </p:nvSpPr>
        <p:spPr>
          <a:xfrm>
            <a:off x="44648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7"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8"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23" name="Text Placeholder 19"/>
          <p:cNvSpPr>
            <a:spLocks noGrp="1"/>
          </p:cNvSpPr>
          <p:nvPr>
            <p:ph type="body" sz="quarter" idx="19"/>
          </p:nvPr>
        </p:nvSpPr>
        <p:spPr>
          <a:xfrm>
            <a:off x="3446859"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9" name="Text Placeholder 19"/>
          <p:cNvSpPr>
            <a:spLocks noGrp="1"/>
          </p:cNvSpPr>
          <p:nvPr>
            <p:ph type="body" sz="quarter" idx="20"/>
          </p:nvPr>
        </p:nvSpPr>
        <p:spPr>
          <a:xfrm>
            <a:off x="3446859"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0" name="Text Placeholder 19"/>
          <p:cNvSpPr>
            <a:spLocks noGrp="1"/>
          </p:cNvSpPr>
          <p:nvPr>
            <p:ph type="body" sz="quarter" idx="21"/>
          </p:nvPr>
        </p:nvSpPr>
        <p:spPr>
          <a:xfrm>
            <a:off x="3446859"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1" name="Text Placeholder 19"/>
          <p:cNvSpPr>
            <a:spLocks noGrp="1"/>
          </p:cNvSpPr>
          <p:nvPr>
            <p:ph type="body" sz="quarter" idx="22"/>
          </p:nvPr>
        </p:nvSpPr>
        <p:spPr>
          <a:xfrm>
            <a:off x="3446859"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2" name="Text Placeholder 19"/>
          <p:cNvSpPr>
            <a:spLocks noGrp="1"/>
          </p:cNvSpPr>
          <p:nvPr>
            <p:ph type="body" sz="quarter" idx="23"/>
          </p:nvPr>
        </p:nvSpPr>
        <p:spPr>
          <a:xfrm>
            <a:off x="3446859"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3" name="Text Placeholder 19"/>
          <p:cNvSpPr>
            <a:spLocks noGrp="1"/>
          </p:cNvSpPr>
          <p:nvPr>
            <p:ph type="body" sz="quarter" idx="24"/>
          </p:nvPr>
        </p:nvSpPr>
        <p:spPr>
          <a:xfrm>
            <a:off x="644723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4" name="Text Placeholder 19"/>
          <p:cNvSpPr>
            <a:spLocks noGrp="1"/>
          </p:cNvSpPr>
          <p:nvPr>
            <p:ph type="body" sz="quarter" idx="25"/>
          </p:nvPr>
        </p:nvSpPr>
        <p:spPr>
          <a:xfrm>
            <a:off x="644723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5" name="Text Placeholder 19"/>
          <p:cNvSpPr>
            <a:spLocks noGrp="1"/>
          </p:cNvSpPr>
          <p:nvPr>
            <p:ph type="body" sz="quarter" idx="26"/>
          </p:nvPr>
        </p:nvSpPr>
        <p:spPr>
          <a:xfrm>
            <a:off x="644723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6" name="Text Placeholder 19"/>
          <p:cNvSpPr>
            <a:spLocks noGrp="1"/>
          </p:cNvSpPr>
          <p:nvPr>
            <p:ph type="body" sz="quarter" idx="27"/>
          </p:nvPr>
        </p:nvSpPr>
        <p:spPr>
          <a:xfrm>
            <a:off x="644723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7" name="Text Placeholder 19"/>
          <p:cNvSpPr>
            <a:spLocks noGrp="1"/>
          </p:cNvSpPr>
          <p:nvPr>
            <p:ph type="body" sz="quarter" idx="28"/>
          </p:nvPr>
        </p:nvSpPr>
        <p:spPr>
          <a:xfrm>
            <a:off x="644723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2" name="Slide Number Placeholder 3"/>
          <p:cNvSpPr>
            <a:spLocks noGrp="1"/>
          </p:cNvSpPr>
          <p:nvPr>
            <p:ph type="sldNum" sz="quarter" idx="29"/>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8CB6304-B5B8-1E40-862A-7453EA5BCCD7}" type="slidenum">
              <a:rPr lang="en-US"/>
              <a:pPr/>
              <a:t>‹#›</a:t>
            </a:fld>
            <a:endParaRPr lang="en-US"/>
          </a:p>
        </p:txBody>
      </p:sp>
    </p:spTree>
    <p:extLst>
      <p:ext uri="{BB962C8B-B14F-4D97-AF65-F5344CB8AC3E}">
        <p14:creationId xmlns:p14="http://schemas.microsoft.com/office/powerpoint/2010/main" val="1244125567"/>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6488" y="1339453"/>
            <a:ext cx="8304609" cy="3482578"/>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2" name="Text Placeholder 11"/>
          <p:cNvSpPr>
            <a:spLocks noGrp="1"/>
          </p:cNvSpPr>
          <p:nvPr>
            <p:ph type="body" sz="quarter" idx="11"/>
          </p:nvPr>
        </p:nvSpPr>
        <p:spPr>
          <a:xfrm>
            <a:off x="446488" y="4875612"/>
            <a:ext cx="8304609" cy="1125141"/>
          </a:xfrm>
        </p:spPr>
        <p:txBody>
          <a:bodyPr/>
          <a:lstStyle>
            <a:lvl1pPr marL="1117" indent="0">
              <a:buFontTx/>
              <a:buNone/>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3"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Slide Number Placeholder 3"/>
          <p:cNvSpPr>
            <a:spLocks noGrp="1"/>
          </p:cNvSpPr>
          <p:nvPr>
            <p:ph type="sldNum" sz="quarter" idx="14"/>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FF606A0-F086-804F-88C4-80224C6522A0}" type="slidenum">
              <a:rPr lang="en-US"/>
              <a:pPr/>
              <a:t>‹#›</a:t>
            </a:fld>
            <a:endParaRPr lang="en-US"/>
          </a:p>
        </p:txBody>
      </p:sp>
    </p:spTree>
    <p:extLst>
      <p:ext uri="{BB962C8B-B14F-4D97-AF65-F5344CB8AC3E}">
        <p14:creationId xmlns:p14="http://schemas.microsoft.com/office/powerpoint/2010/main" val="1717269906"/>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oven Baske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24E5F16-C1F4-204B-9254-24B4B56DEBEF}" type="slidenum">
              <a:rPr lang="en-US"/>
              <a:pPr/>
              <a:t>‹#›</a:t>
            </a:fld>
            <a:endParaRPr lang="en-US"/>
          </a:p>
        </p:txBody>
      </p:sp>
    </p:spTree>
    <p:extLst>
      <p:ext uri="{BB962C8B-B14F-4D97-AF65-F5344CB8AC3E}">
        <p14:creationId xmlns:p14="http://schemas.microsoft.com/office/powerpoint/2010/main" val="3575489228"/>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Grow Togeth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85F6798-C4F9-CD4B-BE35-D938B9CE7DEE}" type="slidenum">
              <a:rPr lang="en-US"/>
              <a:pPr/>
              <a:t>‹#›</a:t>
            </a:fld>
            <a:endParaRPr lang="en-US"/>
          </a:p>
        </p:txBody>
      </p:sp>
    </p:spTree>
    <p:extLst>
      <p:ext uri="{BB962C8B-B14F-4D97-AF65-F5344CB8AC3E}">
        <p14:creationId xmlns:p14="http://schemas.microsoft.com/office/powerpoint/2010/main" val="3017914127"/>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Ashe Count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440DCB7-2A9F-E744-9BD1-6E7DD5D234A2}" type="slidenum">
              <a:rPr lang="en-US"/>
              <a:pPr/>
              <a:t>‹#›</a:t>
            </a:fld>
            <a:endParaRPr lang="en-US"/>
          </a:p>
        </p:txBody>
      </p:sp>
    </p:spTree>
    <p:extLst>
      <p:ext uri="{BB962C8B-B14F-4D97-AF65-F5344CB8AC3E}">
        <p14:creationId xmlns:p14="http://schemas.microsoft.com/office/powerpoint/2010/main" val="248208725"/>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Gas Pum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73EF2AA-2614-3143-994F-46A61AF41033}" type="slidenum">
              <a:rPr lang="en-US"/>
              <a:pPr/>
              <a:t>‹#›</a:t>
            </a:fld>
            <a:endParaRPr lang="en-US"/>
          </a:p>
        </p:txBody>
      </p:sp>
    </p:spTree>
    <p:extLst>
      <p:ext uri="{BB962C8B-B14F-4D97-AF65-F5344CB8AC3E}">
        <p14:creationId xmlns:p14="http://schemas.microsoft.com/office/powerpoint/2010/main" val="288207252"/>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Woven Baske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874628D-878B-6542-9239-E220AA09A5FB}" type="slidenum">
              <a:rPr lang="en-US"/>
              <a:pPr/>
              <a:t>‹#›</a:t>
            </a:fld>
            <a:endParaRPr lang="en-US"/>
          </a:p>
        </p:txBody>
      </p:sp>
    </p:spTree>
    <p:extLst>
      <p:ext uri="{BB962C8B-B14F-4D97-AF65-F5344CB8AC3E}">
        <p14:creationId xmlns:p14="http://schemas.microsoft.com/office/powerpoint/2010/main" val="2066434560"/>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Newspaper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5CC8F23-AE07-8B44-81B9-44D84EA01FEE}" type="slidenum">
              <a:rPr lang="en-US"/>
              <a:pPr/>
              <a:t>‹#›</a:t>
            </a:fld>
            <a:endParaRPr lang="en-US"/>
          </a:p>
        </p:txBody>
      </p:sp>
    </p:spTree>
    <p:extLst>
      <p:ext uri="{BB962C8B-B14F-4D97-AF65-F5344CB8AC3E}">
        <p14:creationId xmlns:p14="http://schemas.microsoft.com/office/powerpoint/2010/main" val="2503187276"/>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Newspaper 2">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21DC4F0-BC3A-6F4C-A044-7BE6A4B8A18B}" type="slidenum">
              <a:rPr lang="en-US"/>
              <a:pPr/>
              <a:t>‹#›</a:t>
            </a:fld>
            <a:endParaRPr lang="en-US"/>
          </a:p>
        </p:txBody>
      </p:sp>
    </p:spTree>
    <p:extLst>
      <p:ext uri="{BB962C8B-B14F-4D97-AF65-F5344CB8AC3E}">
        <p14:creationId xmlns:p14="http://schemas.microsoft.com/office/powerpoint/2010/main" val="2113220955"/>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Se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BD48A75-B3DD-4648-9531-DFB3EFAFC637}" type="slidenum">
              <a:rPr lang="en-US"/>
              <a:pPr/>
              <a:t>‹#›</a:t>
            </a:fld>
            <a:endParaRPr lang="en-US"/>
          </a:p>
        </p:txBody>
      </p:sp>
    </p:spTree>
    <p:extLst>
      <p:ext uri="{BB962C8B-B14F-4D97-AF65-F5344CB8AC3E}">
        <p14:creationId xmlns:p14="http://schemas.microsoft.com/office/powerpoint/2010/main" val="1454994880"/>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hampangne Congr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3750" y="998538"/>
            <a:ext cx="20177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A9A42BF-755D-194A-A09A-A39107EDBCA7}" type="slidenum">
              <a:rPr lang="en-US"/>
              <a:pPr/>
              <a:t>‹#›</a:t>
            </a:fld>
            <a:endParaRPr lang="en-US"/>
          </a:p>
        </p:txBody>
      </p:sp>
    </p:spTree>
    <p:extLst>
      <p:ext uri="{BB962C8B-B14F-4D97-AF65-F5344CB8AC3E}">
        <p14:creationId xmlns:p14="http://schemas.microsoft.com/office/powerpoint/2010/main" val="2300829500"/>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Loudspeak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8C75AC5-0079-0747-B81F-51C1F42622D8}" type="slidenum">
              <a:rPr lang="en-US"/>
              <a:pPr/>
              <a:t>‹#›</a:t>
            </a:fld>
            <a:endParaRPr lang="en-US"/>
          </a:p>
        </p:txBody>
      </p:sp>
    </p:spTree>
    <p:extLst>
      <p:ext uri="{BB962C8B-B14F-4D97-AF65-F5344CB8AC3E}">
        <p14:creationId xmlns:p14="http://schemas.microsoft.com/office/powerpoint/2010/main" val="686320867"/>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re Track on San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819B545-5FA9-2B43-B4A3-BF2B1F8736DD}" type="slidenum">
              <a:rPr lang="en-US"/>
              <a:pPr/>
              <a:t>‹#›</a:t>
            </a:fld>
            <a:endParaRPr lang="en-US"/>
          </a:p>
        </p:txBody>
      </p:sp>
    </p:spTree>
    <p:extLst>
      <p:ext uri="{BB962C8B-B14F-4D97-AF65-F5344CB8AC3E}">
        <p14:creationId xmlns:p14="http://schemas.microsoft.com/office/powerpoint/2010/main" val="529407615"/>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wspaper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4D5B40F-1063-3C4F-9216-240BCAC74333}" type="slidenum">
              <a:rPr lang="en-US"/>
              <a:pPr/>
              <a:t>‹#›</a:t>
            </a:fld>
            <a:endParaRPr lang="en-US"/>
          </a:p>
        </p:txBody>
      </p:sp>
    </p:spTree>
    <p:extLst>
      <p:ext uri="{BB962C8B-B14F-4D97-AF65-F5344CB8AC3E}">
        <p14:creationId xmlns:p14="http://schemas.microsoft.com/office/powerpoint/2010/main" val="2807218762"/>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Match on Black">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3AB252A-4987-1E42-B8C6-727AED45D50F}" type="slidenum">
              <a:rPr lang="en-US"/>
              <a:pPr/>
              <a:t>‹#›</a:t>
            </a:fld>
            <a:endParaRPr lang="en-US"/>
          </a:p>
        </p:txBody>
      </p:sp>
    </p:spTree>
    <p:extLst>
      <p:ext uri="{BB962C8B-B14F-4D97-AF65-F5344CB8AC3E}">
        <p14:creationId xmlns:p14="http://schemas.microsoft.com/office/powerpoint/2010/main" val="1981259777"/>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Magazin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E170852-C6ED-1D40-B455-A761C3772160}" type="slidenum">
              <a:rPr lang="en-US"/>
              <a:pPr/>
              <a:t>‹#›</a:t>
            </a:fld>
            <a:endParaRPr lang="en-US"/>
          </a:p>
        </p:txBody>
      </p:sp>
    </p:spTree>
    <p:extLst>
      <p:ext uri="{BB962C8B-B14F-4D97-AF65-F5344CB8AC3E}">
        <p14:creationId xmlns:p14="http://schemas.microsoft.com/office/powerpoint/2010/main" val="264653718"/>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Wood Puzzl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1050" y="965200"/>
            <a:ext cx="2030413"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B852EC2-8D75-324E-B057-44B49CE872CE}" type="slidenum">
              <a:rPr lang="en-US"/>
              <a:pPr/>
              <a:t>‹#›</a:t>
            </a:fld>
            <a:endParaRPr lang="en-US"/>
          </a:p>
        </p:txBody>
      </p:sp>
    </p:spTree>
    <p:extLst>
      <p:ext uri="{BB962C8B-B14F-4D97-AF65-F5344CB8AC3E}">
        <p14:creationId xmlns:p14="http://schemas.microsoft.com/office/powerpoint/2010/main" val="2760941883"/>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ilver Barbel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E5B4012-670A-A34B-80E7-60F6B1FA5351}" type="slidenum">
              <a:rPr lang="en-US"/>
              <a:pPr/>
              <a:t>‹#›</a:t>
            </a:fld>
            <a:endParaRPr lang="en-US"/>
          </a:p>
        </p:txBody>
      </p:sp>
    </p:spTree>
    <p:extLst>
      <p:ext uri="{BB962C8B-B14F-4D97-AF65-F5344CB8AC3E}">
        <p14:creationId xmlns:p14="http://schemas.microsoft.com/office/powerpoint/2010/main" val="822770664"/>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raffic Con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72AF013-8D92-C04B-A22D-65472F3CFD10}" type="slidenum">
              <a:rPr lang="en-US"/>
              <a:pPr/>
              <a:t>‹#›</a:t>
            </a:fld>
            <a:endParaRPr lang="en-US"/>
          </a:p>
        </p:txBody>
      </p:sp>
    </p:spTree>
    <p:extLst>
      <p:ext uri="{BB962C8B-B14F-4D97-AF65-F5344CB8AC3E}">
        <p14:creationId xmlns:p14="http://schemas.microsoft.com/office/powerpoint/2010/main" val="3070159510"/>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Globe on Mone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2D9154A-47DC-D74B-B099-848F7D161555}" type="slidenum">
              <a:rPr lang="en-US"/>
              <a:pPr/>
              <a:t>‹#›</a:t>
            </a:fld>
            <a:endParaRPr lang="en-US"/>
          </a:p>
        </p:txBody>
      </p:sp>
    </p:spTree>
    <p:extLst>
      <p:ext uri="{BB962C8B-B14F-4D97-AF65-F5344CB8AC3E}">
        <p14:creationId xmlns:p14="http://schemas.microsoft.com/office/powerpoint/2010/main" val="3746687055"/>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Deadline Hourglas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A5F100C-B8BB-E74D-936C-7DDA39437847}" type="slidenum">
              <a:rPr lang="en-US"/>
              <a:pPr/>
              <a:t>‹#›</a:t>
            </a:fld>
            <a:endParaRPr lang="en-US"/>
          </a:p>
        </p:txBody>
      </p:sp>
    </p:spTree>
    <p:extLst>
      <p:ext uri="{BB962C8B-B14F-4D97-AF65-F5344CB8AC3E}">
        <p14:creationId xmlns:p14="http://schemas.microsoft.com/office/powerpoint/2010/main" val="4052902113"/>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Holding Red Fi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04D2188-A3FE-234D-8EC7-C7E5946E12A3}" type="slidenum">
              <a:rPr lang="en-US"/>
              <a:pPr/>
              <a:t>‹#›</a:t>
            </a:fld>
            <a:endParaRPr lang="en-US"/>
          </a:p>
        </p:txBody>
      </p:sp>
    </p:spTree>
    <p:extLst>
      <p:ext uri="{BB962C8B-B14F-4D97-AF65-F5344CB8AC3E}">
        <p14:creationId xmlns:p14="http://schemas.microsoft.com/office/powerpoint/2010/main" val="253851922"/>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Architectural Drawing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5"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6"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07DBEE0-1B81-A846-AF91-5F298059F887}" type="slidenum">
              <a:rPr lang="en-US"/>
              <a:pPr/>
              <a:t>‹#›</a:t>
            </a:fld>
            <a:endParaRPr lang="en-US"/>
          </a:p>
        </p:txBody>
      </p:sp>
    </p:spTree>
    <p:extLst>
      <p:ext uri="{BB962C8B-B14F-4D97-AF65-F5344CB8AC3E}">
        <p14:creationId xmlns:p14="http://schemas.microsoft.com/office/powerpoint/2010/main" val="1459057147"/>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Venus Flytra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25BB519-8ED3-FB45-84E7-7BBF81BC48C6}" type="slidenum">
              <a:rPr lang="en-US"/>
              <a:pPr/>
              <a:t>‹#›</a:t>
            </a:fld>
            <a:endParaRPr lang="en-US"/>
          </a:p>
        </p:txBody>
      </p:sp>
    </p:spTree>
    <p:extLst>
      <p:ext uri="{BB962C8B-B14F-4D97-AF65-F5344CB8AC3E}">
        <p14:creationId xmlns:p14="http://schemas.microsoft.com/office/powerpoint/2010/main" val="15420827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wspaper 2">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0F8E801-2E27-3642-9236-4289776D4A4B}" type="slidenum">
              <a:rPr lang="en-US"/>
              <a:pPr/>
              <a:t>‹#›</a:t>
            </a:fld>
            <a:endParaRPr lang="en-US"/>
          </a:p>
        </p:txBody>
      </p:sp>
    </p:spTree>
    <p:extLst>
      <p:ext uri="{BB962C8B-B14F-4D97-AF65-F5344CB8AC3E}">
        <p14:creationId xmlns:p14="http://schemas.microsoft.com/office/powerpoint/2010/main" val="4199535106"/>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ha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E6731E8-3526-7E4F-A144-4EEAA7D179AE}" type="slidenum">
              <a:rPr lang="en-US"/>
              <a:pPr/>
              <a:t>‹#›</a:t>
            </a:fld>
            <a:endParaRPr lang="en-US"/>
          </a:p>
        </p:txBody>
      </p:sp>
    </p:spTree>
    <p:extLst>
      <p:ext uri="{BB962C8B-B14F-4D97-AF65-F5344CB8AC3E}">
        <p14:creationId xmlns:p14="http://schemas.microsoft.com/office/powerpoint/2010/main" val="2496810207"/>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Computer Cab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D5F2E3E-8A28-804C-A613-F7DB8B1FD839}" type="slidenum">
              <a:rPr lang="en-US"/>
              <a:pPr/>
              <a:t>‹#›</a:t>
            </a:fld>
            <a:endParaRPr lang="en-US"/>
          </a:p>
        </p:txBody>
      </p:sp>
    </p:spTree>
    <p:extLst>
      <p:ext uri="{BB962C8B-B14F-4D97-AF65-F5344CB8AC3E}">
        <p14:creationId xmlns:p14="http://schemas.microsoft.com/office/powerpoint/2010/main" val="175595997"/>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teel Pip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3AAE44A-189C-1047-A402-9F48B1C2E86E}" type="slidenum">
              <a:rPr lang="en-US"/>
              <a:pPr/>
              <a:t>‹#›</a:t>
            </a:fld>
            <a:endParaRPr lang="en-US"/>
          </a:p>
        </p:txBody>
      </p:sp>
    </p:spTree>
    <p:extLst>
      <p:ext uri="{BB962C8B-B14F-4D97-AF65-F5344CB8AC3E}">
        <p14:creationId xmlns:p14="http://schemas.microsoft.com/office/powerpoint/2010/main" val="1984757058"/>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Calculato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5DBBDED-9A24-0347-80C8-17470D55692F}" type="slidenum">
              <a:rPr lang="en-US"/>
              <a:pPr/>
              <a:t>‹#›</a:t>
            </a:fld>
            <a:endParaRPr lang="en-US"/>
          </a:p>
        </p:txBody>
      </p:sp>
    </p:spTree>
    <p:extLst>
      <p:ext uri="{BB962C8B-B14F-4D97-AF65-F5344CB8AC3E}">
        <p14:creationId xmlns:p14="http://schemas.microsoft.com/office/powerpoint/2010/main" val="2076890478"/>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Ben Frankl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2B85DFD-4E03-F249-AC3C-DB00E39FBB48}" type="slidenum">
              <a:rPr lang="en-US"/>
              <a:pPr/>
              <a:t>‹#›</a:t>
            </a:fld>
            <a:endParaRPr lang="en-US"/>
          </a:p>
        </p:txBody>
      </p:sp>
    </p:spTree>
    <p:extLst>
      <p:ext uri="{BB962C8B-B14F-4D97-AF65-F5344CB8AC3E}">
        <p14:creationId xmlns:p14="http://schemas.microsoft.com/office/powerpoint/2010/main" val="1068138039"/>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Cell Tow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641C280-11FC-E346-957D-3E33D7A3A14F}" type="slidenum">
              <a:rPr lang="en-US"/>
              <a:pPr/>
              <a:t>‹#›</a:t>
            </a:fld>
            <a:endParaRPr lang="en-US"/>
          </a:p>
        </p:txBody>
      </p:sp>
    </p:spTree>
    <p:extLst>
      <p:ext uri="{BB962C8B-B14F-4D97-AF65-F5344CB8AC3E}">
        <p14:creationId xmlns:p14="http://schemas.microsoft.com/office/powerpoint/2010/main" val="2882324554"/>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Blue Solar Pane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5B0D01D-B3F3-024E-BC90-9708F6484B92}" type="slidenum">
              <a:rPr lang="en-US"/>
              <a:pPr/>
              <a:t>‹#›</a:t>
            </a:fld>
            <a:endParaRPr lang="en-US"/>
          </a:p>
        </p:txBody>
      </p:sp>
    </p:spTree>
    <p:extLst>
      <p:ext uri="{BB962C8B-B14F-4D97-AF65-F5344CB8AC3E}">
        <p14:creationId xmlns:p14="http://schemas.microsoft.com/office/powerpoint/2010/main" val="1957921426"/>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Rx Contain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DEA92D4-239D-044D-ABC6-10E4C6C0E135}" type="slidenum">
              <a:rPr lang="en-US"/>
              <a:pPr/>
              <a:t>‹#›</a:t>
            </a:fld>
            <a:endParaRPr lang="en-US"/>
          </a:p>
        </p:txBody>
      </p:sp>
    </p:spTree>
    <p:extLst>
      <p:ext uri="{BB962C8B-B14F-4D97-AF65-F5344CB8AC3E}">
        <p14:creationId xmlns:p14="http://schemas.microsoft.com/office/powerpoint/2010/main" val="873280882"/>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Golf Ball">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A1913E5-AC56-9348-9C4D-71B8BCB266A3}" type="slidenum">
              <a:rPr lang="en-US"/>
              <a:pPr/>
              <a:t>‹#›</a:t>
            </a:fld>
            <a:endParaRPr lang="en-US"/>
          </a:p>
        </p:txBody>
      </p:sp>
    </p:spTree>
    <p:extLst>
      <p:ext uri="{BB962C8B-B14F-4D97-AF65-F5344CB8AC3E}">
        <p14:creationId xmlns:p14="http://schemas.microsoft.com/office/powerpoint/2010/main" val="3944334651"/>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orn and Coin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6299CD8-8E53-944E-B245-7AF2A034D673}" type="slidenum">
              <a:rPr lang="en-US"/>
              <a:pPr/>
              <a:t>‹#›</a:t>
            </a:fld>
            <a:endParaRPr lang="en-US"/>
          </a:p>
        </p:txBody>
      </p:sp>
    </p:spTree>
    <p:extLst>
      <p:ext uri="{BB962C8B-B14F-4D97-AF65-F5344CB8AC3E}">
        <p14:creationId xmlns:p14="http://schemas.microsoft.com/office/powerpoint/2010/main" val="4255984091"/>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4EE9055-6343-CC40-A758-2650D508E027}" type="slidenum">
              <a:rPr lang="en-US"/>
              <a:pPr/>
              <a:t>‹#›</a:t>
            </a:fld>
            <a:endParaRPr lang="en-US"/>
          </a:p>
        </p:txBody>
      </p:sp>
    </p:spTree>
    <p:extLst>
      <p:ext uri="{BB962C8B-B14F-4D97-AF65-F5344CB8AC3E}">
        <p14:creationId xmlns:p14="http://schemas.microsoft.com/office/powerpoint/2010/main" val="3683313131"/>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Blue Gray Circuit Boar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8988" y="1017588"/>
            <a:ext cx="2009775"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9403242-DF45-2E49-8C05-4F6A64E43086}" type="slidenum">
              <a:rPr lang="en-US"/>
              <a:pPr/>
              <a:t>‹#›</a:t>
            </a:fld>
            <a:endParaRPr lang="en-US"/>
          </a:p>
        </p:txBody>
      </p:sp>
    </p:spTree>
    <p:extLst>
      <p:ext uri="{BB962C8B-B14F-4D97-AF65-F5344CB8AC3E}">
        <p14:creationId xmlns:p14="http://schemas.microsoft.com/office/powerpoint/2010/main" val="748319820"/>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Rural Americal Stehescop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5BCB582-4001-004E-994F-7398C34D2E34}" type="slidenum">
              <a:rPr lang="en-US"/>
              <a:pPr/>
              <a:t>‹#›</a:t>
            </a:fld>
            <a:endParaRPr lang="en-US"/>
          </a:p>
        </p:txBody>
      </p:sp>
    </p:spTree>
    <p:extLst>
      <p:ext uri="{BB962C8B-B14F-4D97-AF65-F5344CB8AC3E}">
        <p14:creationId xmlns:p14="http://schemas.microsoft.com/office/powerpoint/2010/main" val="294955910"/>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Hospital Sign Blu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2163" y="1017588"/>
            <a:ext cx="201612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4A21F30-9088-4A41-8DD6-4198942752C4}" type="slidenum">
              <a:rPr lang="en-US"/>
              <a:pPr/>
              <a:t>‹#›</a:t>
            </a:fld>
            <a:endParaRPr lang="en-US"/>
          </a:p>
        </p:txBody>
      </p:sp>
    </p:spTree>
    <p:extLst>
      <p:ext uri="{BB962C8B-B14F-4D97-AF65-F5344CB8AC3E}">
        <p14:creationId xmlns:p14="http://schemas.microsoft.com/office/powerpoint/2010/main" val="3259812330"/>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Red Tomato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3C7982E-82B5-854D-8C23-EB9ACC3DF70F}" type="slidenum">
              <a:rPr lang="en-US"/>
              <a:pPr/>
              <a:t>‹#›</a:t>
            </a:fld>
            <a:endParaRPr lang="en-US"/>
          </a:p>
        </p:txBody>
      </p:sp>
    </p:spTree>
    <p:extLst>
      <p:ext uri="{BB962C8B-B14F-4D97-AF65-F5344CB8AC3E}">
        <p14:creationId xmlns:p14="http://schemas.microsoft.com/office/powerpoint/2010/main" val="3426137935"/>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Palm Tre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84F1EE3-165A-A743-920B-D662AFEFD665}" type="slidenum">
              <a:rPr lang="en-US"/>
              <a:pPr/>
              <a:t>‹#›</a:t>
            </a:fld>
            <a:endParaRPr lang="en-US"/>
          </a:p>
        </p:txBody>
      </p:sp>
    </p:spTree>
    <p:extLst>
      <p:ext uri="{BB962C8B-B14F-4D97-AF65-F5344CB8AC3E}">
        <p14:creationId xmlns:p14="http://schemas.microsoft.com/office/powerpoint/2010/main" val="574381084"/>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Content Placeholder 5"/>
          <p:cNvSpPr>
            <a:spLocks noGrp="1"/>
          </p:cNvSpPr>
          <p:nvPr>
            <p:ph sz="quarter" idx="11"/>
          </p:nvPr>
        </p:nvSpPr>
        <p:spPr>
          <a:xfrm>
            <a:off x="553641" y="1446612"/>
            <a:ext cx="8143875" cy="4500563"/>
          </a:xfrm>
        </p:spPr>
        <p:txBody>
          <a:bodyPr/>
          <a:lstStyle>
            <a:lvl2pPr>
              <a:defRPr sz="1500"/>
            </a:lvl2pPr>
            <a:lvl3pPr>
              <a:defRPr sz="14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2"/>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C558EC6-527F-F64B-8F84-BE780DEFA6A5}" type="slidenum">
              <a:rPr lang="en-US"/>
              <a:pPr/>
              <a:t>‹#›</a:t>
            </a:fld>
            <a:endParaRPr lang="en-US"/>
          </a:p>
        </p:txBody>
      </p:sp>
    </p:spTree>
    <p:extLst>
      <p:ext uri="{BB962C8B-B14F-4D97-AF65-F5344CB8AC3E}">
        <p14:creationId xmlns:p14="http://schemas.microsoft.com/office/powerpoint/2010/main" val="1171562423"/>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4648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7" name="Picture Placeholder 9"/>
          <p:cNvSpPr>
            <a:spLocks noGrp="1" noChangeAspect="1"/>
          </p:cNvSpPr>
          <p:nvPr>
            <p:ph type="pic" sz="quarter" idx="12"/>
          </p:nvPr>
        </p:nvSpPr>
        <p:spPr>
          <a:xfrm>
            <a:off x="3446859"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8" name="Picture Placeholder 9"/>
          <p:cNvSpPr>
            <a:spLocks noGrp="1" noChangeAspect="1"/>
          </p:cNvSpPr>
          <p:nvPr>
            <p:ph type="pic" sz="quarter" idx="13"/>
          </p:nvPr>
        </p:nvSpPr>
        <p:spPr>
          <a:xfrm>
            <a:off x="644723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20" name="Text Placeholder 19"/>
          <p:cNvSpPr>
            <a:spLocks noGrp="1"/>
          </p:cNvSpPr>
          <p:nvPr>
            <p:ph type="body" sz="quarter" idx="14"/>
          </p:nvPr>
        </p:nvSpPr>
        <p:spPr>
          <a:xfrm>
            <a:off x="44648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1" name="Text Placeholder 19"/>
          <p:cNvSpPr>
            <a:spLocks noGrp="1"/>
          </p:cNvSpPr>
          <p:nvPr>
            <p:ph type="body" sz="quarter" idx="15"/>
          </p:nvPr>
        </p:nvSpPr>
        <p:spPr>
          <a:xfrm>
            <a:off x="44648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4" name="Text Placeholder 19"/>
          <p:cNvSpPr>
            <a:spLocks noGrp="1"/>
          </p:cNvSpPr>
          <p:nvPr>
            <p:ph type="body" sz="quarter" idx="16"/>
          </p:nvPr>
        </p:nvSpPr>
        <p:spPr>
          <a:xfrm>
            <a:off x="44648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5" name="Text Placeholder 19"/>
          <p:cNvSpPr>
            <a:spLocks noGrp="1"/>
          </p:cNvSpPr>
          <p:nvPr>
            <p:ph type="body" sz="quarter" idx="17"/>
          </p:nvPr>
        </p:nvSpPr>
        <p:spPr>
          <a:xfrm>
            <a:off x="44648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6" name="Text Placeholder 19"/>
          <p:cNvSpPr>
            <a:spLocks noGrp="1"/>
          </p:cNvSpPr>
          <p:nvPr>
            <p:ph type="body" sz="quarter" idx="18"/>
          </p:nvPr>
        </p:nvSpPr>
        <p:spPr>
          <a:xfrm>
            <a:off x="44648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7"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8"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23" name="Text Placeholder 19"/>
          <p:cNvSpPr>
            <a:spLocks noGrp="1"/>
          </p:cNvSpPr>
          <p:nvPr>
            <p:ph type="body" sz="quarter" idx="19"/>
          </p:nvPr>
        </p:nvSpPr>
        <p:spPr>
          <a:xfrm>
            <a:off x="3446859"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9" name="Text Placeholder 19"/>
          <p:cNvSpPr>
            <a:spLocks noGrp="1"/>
          </p:cNvSpPr>
          <p:nvPr>
            <p:ph type="body" sz="quarter" idx="20"/>
          </p:nvPr>
        </p:nvSpPr>
        <p:spPr>
          <a:xfrm>
            <a:off x="3446859"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0" name="Text Placeholder 19"/>
          <p:cNvSpPr>
            <a:spLocks noGrp="1"/>
          </p:cNvSpPr>
          <p:nvPr>
            <p:ph type="body" sz="quarter" idx="21"/>
          </p:nvPr>
        </p:nvSpPr>
        <p:spPr>
          <a:xfrm>
            <a:off x="3446859"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1" name="Text Placeholder 19"/>
          <p:cNvSpPr>
            <a:spLocks noGrp="1"/>
          </p:cNvSpPr>
          <p:nvPr>
            <p:ph type="body" sz="quarter" idx="22"/>
          </p:nvPr>
        </p:nvSpPr>
        <p:spPr>
          <a:xfrm>
            <a:off x="3446859"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2" name="Text Placeholder 19"/>
          <p:cNvSpPr>
            <a:spLocks noGrp="1"/>
          </p:cNvSpPr>
          <p:nvPr>
            <p:ph type="body" sz="quarter" idx="23"/>
          </p:nvPr>
        </p:nvSpPr>
        <p:spPr>
          <a:xfrm>
            <a:off x="3446859"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3" name="Text Placeholder 19"/>
          <p:cNvSpPr>
            <a:spLocks noGrp="1"/>
          </p:cNvSpPr>
          <p:nvPr>
            <p:ph type="body" sz="quarter" idx="24"/>
          </p:nvPr>
        </p:nvSpPr>
        <p:spPr>
          <a:xfrm>
            <a:off x="644723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4" name="Text Placeholder 19"/>
          <p:cNvSpPr>
            <a:spLocks noGrp="1"/>
          </p:cNvSpPr>
          <p:nvPr>
            <p:ph type="body" sz="quarter" idx="25"/>
          </p:nvPr>
        </p:nvSpPr>
        <p:spPr>
          <a:xfrm>
            <a:off x="644723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5" name="Text Placeholder 19"/>
          <p:cNvSpPr>
            <a:spLocks noGrp="1"/>
          </p:cNvSpPr>
          <p:nvPr>
            <p:ph type="body" sz="quarter" idx="26"/>
          </p:nvPr>
        </p:nvSpPr>
        <p:spPr>
          <a:xfrm>
            <a:off x="644723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6" name="Text Placeholder 19"/>
          <p:cNvSpPr>
            <a:spLocks noGrp="1"/>
          </p:cNvSpPr>
          <p:nvPr>
            <p:ph type="body" sz="quarter" idx="27"/>
          </p:nvPr>
        </p:nvSpPr>
        <p:spPr>
          <a:xfrm>
            <a:off x="644723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7" name="Text Placeholder 19"/>
          <p:cNvSpPr>
            <a:spLocks noGrp="1"/>
          </p:cNvSpPr>
          <p:nvPr>
            <p:ph type="body" sz="quarter" idx="28"/>
          </p:nvPr>
        </p:nvSpPr>
        <p:spPr>
          <a:xfrm>
            <a:off x="644723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2" name="Slide Number Placeholder 3"/>
          <p:cNvSpPr>
            <a:spLocks noGrp="1"/>
          </p:cNvSpPr>
          <p:nvPr>
            <p:ph type="sldNum" sz="quarter" idx="29"/>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F87996A-A87D-234D-AE0A-66409A7784C9}" type="slidenum">
              <a:rPr lang="en-US"/>
              <a:pPr/>
              <a:t>‹#›</a:t>
            </a:fld>
            <a:endParaRPr lang="en-US"/>
          </a:p>
        </p:txBody>
      </p:sp>
    </p:spTree>
    <p:extLst>
      <p:ext uri="{BB962C8B-B14F-4D97-AF65-F5344CB8AC3E}">
        <p14:creationId xmlns:p14="http://schemas.microsoft.com/office/powerpoint/2010/main" val="1708446560"/>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6488" y="1339453"/>
            <a:ext cx="8304609" cy="3482578"/>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2" name="Text Placeholder 11"/>
          <p:cNvSpPr>
            <a:spLocks noGrp="1"/>
          </p:cNvSpPr>
          <p:nvPr>
            <p:ph type="body" sz="quarter" idx="11"/>
          </p:nvPr>
        </p:nvSpPr>
        <p:spPr>
          <a:xfrm>
            <a:off x="446488" y="4875612"/>
            <a:ext cx="8304609" cy="1125141"/>
          </a:xfrm>
        </p:spPr>
        <p:txBody>
          <a:bodyPr/>
          <a:lstStyle>
            <a:lvl1pPr marL="1117" indent="0">
              <a:buFontTx/>
              <a:buNone/>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3"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Slide Number Placeholder 3"/>
          <p:cNvSpPr>
            <a:spLocks noGrp="1"/>
          </p:cNvSpPr>
          <p:nvPr>
            <p:ph type="sldNum" sz="quarter" idx="14"/>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DEFF587-C8A6-424F-8E59-9C7ACDD41D76}" type="slidenum">
              <a:rPr lang="en-US"/>
              <a:pPr/>
              <a:t>‹#›</a:t>
            </a:fld>
            <a:endParaRPr lang="en-US"/>
          </a:p>
        </p:txBody>
      </p:sp>
    </p:spTree>
    <p:extLst>
      <p:ext uri="{BB962C8B-B14F-4D97-AF65-F5344CB8AC3E}">
        <p14:creationId xmlns:p14="http://schemas.microsoft.com/office/powerpoint/2010/main" val="2501436358"/>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Grow Togeth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8D4BCD0-BC6E-2B41-8F79-7BA4B5C37C06}" type="slidenum">
              <a:rPr lang="en-US"/>
              <a:pPr/>
              <a:t>‹#›</a:t>
            </a:fld>
            <a:endParaRPr lang="en-US"/>
          </a:p>
        </p:txBody>
      </p:sp>
    </p:spTree>
    <p:extLst>
      <p:ext uri="{BB962C8B-B14F-4D97-AF65-F5344CB8AC3E}">
        <p14:creationId xmlns:p14="http://schemas.microsoft.com/office/powerpoint/2010/main" val="836250383"/>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Ashe Count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CD35C45-D730-1A48-B082-EF3F1807F7A3}" type="slidenum">
              <a:rPr lang="en-US"/>
              <a:pPr/>
              <a:t>‹#›</a:t>
            </a:fld>
            <a:endParaRPr lang="en-US"/>
          </a:p>
        </p:txBody>
      </p:sp>
    </p:spTree>
    <p:extLst>
      <p:ext uri="{BB962C8B-B14F-4D97-AF65-F5344CB8AC3E}">
        <p14:creationId xmlns:p14="http://schemas.microsoft.com/office/powerpoint/2010/main" val="126308193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mpangne Congr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3750" y="998538"/>
            <a:ext cx="20177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DD2F40D-0BDB-2247-B2BA-64EBD80A1617}" type="slidenum">
              <a:rPr lang="en-US"/>
              <a:pPr/>
              <a:t>‹#›</a:t>
            </a:fld>
            <a:endParaRPr lang="en-US"/>
          </a:p>
        </p:txBody>
      </p:sp>
    </p:spTree>
    <p:extLst>
      <p:ext uri="{BB962C8B-B14F-4D97-AF65-F5344CB8AC3E}">
        <p14:creationId xmlns:p14="http://schemas.microsoft.com/office/powerpoint/2010/main" val="1208688510"/>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Gas Pum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3951512-4D04-234B-AB5B-9B98F5B76812}" type="slidenum">
              <a:rPr lang="en-US"/>
              <a:pPr/>
              <a:t>‹#›</a:t>
            </a:fld>
            <a:endParaRPr lang="en-US"/>
          </a:p>
        </p:txBody>
      </p:sp>
    </p:spTree>
    <p:extLst>
      <p:ext uri="{BB962C8B-B14F-4D97-AF65-F5344CB8AC3E}">
        <p14:creationId xmlns:p14="http://schemas.microsoft.com/office/powerpoint/2010/main" val="2625299826"/>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Woven Baske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0B54660-F36A-644F-8539-EFCF559B34A3}" type="slidenum">
              <a:rPr lang="en-US"/>
              <a:pPr/>
              <a:t>‹#›</a:t>
            </a:fld>
            <a:endParaRPr lang="en-US"/>
          </a:p>
        </p:txBody>
      </p:sp>
    </p:spTree>
    <p:extLst>
      <p:ext uri="{BB962C8B-B14F-4D97-AF65-F5344CB8AC3E}">
        <p14:creationId xmlns:p14="http://schemas.microsoft.com/office/powerpoint/2010/main" val="2903325247"/>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Newspaper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D71D6EB-94F2-3143-8E5B-4D7D6CC38603}" type="slidenum">
              <a:rPr lang="en-US"/>
              <a:pPr/>
              <a:t>‹#›</a:t>
            </a:fld>
            <a:endParaRPr lang="en-US"/>
          </a:p>
        </p:txBody>
      </p:sp>
    </p:spTree>
    <p:extLst>
      <p:ext uri="{BB962C8B-B14F-4D97-AF65-F5344CB8AC3E}">
        <p14:creationId xmlns:p14="http://schemas.microsoft.com/office/powerpoint/2010/main" val="1958461300"/>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Newspaper 2">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8783870-1F90-CD44-BC8D-2F1F95230A51}" type="slidenum">
              <a:rPr lang="en-US"/>
              <a:pPr/>
              <a:t>‹#›</a:t>
            </a:fld>
            <a:endParaRPr lang="en-US"/>
          </a:p>
        </p:txBody>
      </p:sp>
    </p:spTree>
    <p:extLst>
      <p:ext uri="{BB962C8B-B14F-4D97-AF65-F5344CB8AC3E}">
        <p14:creationId xmlns:p14="http://schemas.microsoft.com/office/powerpoint/2010/main" val="2076497838"/>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Se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0182D5C-E961-484E-91C2-78C97CB378EE}" type="slidenum">
              <a:rPr lang="en-US"/>
              <a:pPr/>
              <a:t>‹#›</a:t>
            </a:fld>
            <a:endParaRPr lang="en-US"/>
          </a:p>
        </p:txBody>
      </p:sp>
    </p:spTree>
    <p:extLst>
      <p:ext uri="{BB962C8B-B14F-4D97-AF65-F5344CB8AC3E}">
        <p14:creationId xmlns:p14="http://schemas.microsoft.com/office/powerpoint/2010/main" val="615718727"/>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hampangne Congr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3750" y="998538"/>
            <a:ext cx="20177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18C6208-407E-1A4B-A2E0-72049D34EA44}" type="slidenum">
              <a:rPr lang="en-US"/>
              <a:pPr/>
              <a:t>‹#›</a:t>
            </a:fld>
            <a:endParaRPr lang="en-US"/>
          </a:p>
        </p:txBody>
      </p:sp>
    </p:spTree>
    <p:extLst>
      <p:ext uri="{BB962C8B-B14F-4D97-AF65-F5344CB8AC3E}">
        <p14:creationId xmlns:p14="http://schemas.microsoft.com/office/powerpoint/2010/main" val="661012670"/>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Loudspeak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E1EAD00-4BDB-8F4B-A18D-6543F304A2FD}" type="slidenum">
              <a:rPr lang="en-US"/>
              <a:pPr/>
              <a:t>‹#›</a:t>
            </a:fld>
            <a:endParaRPr lang="en-US"/>
          </a:p>
        </p:txBody>
      </p:sp>
    </p:spTree>
    <p:extLst>
      <p:ext uri="{BB962C8B-B14F-4D97-AF65-F5344CB8AC3E}">
        <p14:creationId xmlns:p14="http://schemas.microsoft.com/office/powerpoint/2010/main" val="541323763"/>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re Track on San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8975325-1966-6E4A-BE1B-1751CD98BAF0}" type="slidenum">
              <a:rPr lang="en-US"/>
              <a:pPr/>
              <a:t>‹#›</a:t>
            </a:fld>
            <a:endParaRPr lang="en-US"/>
          </a:p>
        </p:txBody>
      </p:sp>
    </p:spTree>
    <p:extLst>
      <p:ext uri="{BB962C8B-B14F-4D97-AF65-F5344CB8AC3E}">
        <p14:creationId xmlns:p14="http://schemas.microsoft.com/office/powerpoint/2010/main" val="1423644136"/>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Match on Black">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87A9D65-AD3C-E744-80D4-0FF3FE1F1B07}" type="slidenum">
              <a:rPr lang="en-US"/>
              <a:pPr/>
              <a:t>‹#›</a:t>
            </a:fld>
            <a:endParaRPr lang="en-US"/>
          </a:p>
        </p:txBody>
      </p:sp>
    </p:spTree>
    <p:extLst>
      <p:ext uri="{BB962C8B-B14F-4D97-AF65-F5344CB8AC3E}">
        <p14:creationId xmlns:p14="http://schemas.microsoft.com/office/powerpoint/2010/main" val="3774830229"/>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Magazin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A7C3AD1-83ED-2643-96EA-B14584577CE6}" type="slidenum">
              <a:rPr lang="en-US"/>
              <a:pPr/>
              <a:t>‹#›</a:t>
            </a:fld>
            <a:endParaRPr lang="en-US"/>
          </a:p>
        </p:txBody>
      </p:sp>
    </p:spTree>
    <p:extLst>
      <p:ext uri="{BB962C8B-B14F-4D97-AF65-F5344CB8AC3E}">
        <p14:creationId xmlns:p14="http://schemas.microsoft.com/office/powerpoint/2010/main" val="325691800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6D30D7D-E956-4B42-B5A1-0C55208D2A88}" type="slidenum">
              <a:rPr lang="en-US"/>
              <a:pPr/>
              <a:t>‹#›</a:t>
            </a:fld>
            <a:endParaRPr lang="en-US"/>
          </a:p>
        </p:txBody>
      </p:sp>
    </p:spTree>
    <p:extLst>
      <p:ext uri="{BB962C8B-B14F-4D97-AF65-F5344CB8AC3E}">
        <p14:creationId xmlns:p14="http://schemas.microsoft.com/office/powerpoint/2010/main" val="241189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udspeak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53A394A-1673-F04D-8CF4-065142A41E8A}" type="slidenum">
              <a:rPr lang="en-US"/>
              <a:pPr/>
              <a:t>‹#›</a:t>
            </a:fld>
            <a:endParaRPr lang="en-US"/>
          </a:p>
        </p:txBody>
      </p:sp>
    </p:spTree>
    <p:extLst>
      <p:ext uri="{BB962C8B-B14F-4D97-AF65-F5344CB8AC3E}">
        <p14:creationId xmlns:p14="http://schemas.microsoft.com/office/powerpoint/2010/main" val="748517537"/>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Wood Puzzl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1050" y="965200"/>
            <a:ext cx="2030413"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B860ECE-DEA8-E744-A7B3-093FAC151891}" type="slidenum">
              <a:rPr lang="en-US"/>
              <a:pPr/>
              <a:t>‹#›</a:t>
            </a:fld>
            <a:endParaRPr lang="en-US"/>
          </a:p>
        </p:txBody>
      </p:sp>
    </p:spTree>
    <p:extLst>
      <p:ext uri="{BB962C8B-B14F-4D97-AF65-F5344CB8AC3E}">
        <p14:creationId xmlns:p14="http://schemas.microsoft.com/office/powerpoint/2010/main" val="1440752635"/>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Silver Barbel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0E74DEF-A15F-AC4C-84A0-EDC02D5EF6C0}" type="slidenum">
              <a:rPr lang="en-US"/>
              <a:pPr/>
              <a:t>‹#›</a:t>
            </a:fld>
            <a:endParaRPr lang="en-US"/>
          </a:p>
        </p:txBody>
      </p:sp>
    </p:spTree>
    <p:extLst>
      <p:ext uri="{BB962C8B-B14F-4D97-AF65-F5344CB8AC3E}">
        <p14:creationId xmlns:p14="http://schemas.microsoft.com/office/powerpoint/2010/main" val="2210493333"/>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raffic Con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DA0A1F4-8396-3240-B320-DC6CA8253305}" type="slidenum">
              <a:rPr lang="en-US"/>
              <a:pPr/>
              <a:t>‹#›</a:t>
            </a:fld>
            <a:endParaRPr lang="en-US"/>
          </a:p>
        </p:txBody>
      </p:sp>
    </p:spTree>
    <p:extLst>
      <p:ext uri="{BB962C8B-B14F-4D97-AF65-F5344CB8AC3E}">
        <p14:creationId xmlns:p14="http://schemas.microsoft.com/office/powerpoint/2010/main" val="1631254435"/>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Globe on Mone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0F45A95-1B26-9546-946B-D6A74DA7D4FA}" type="slidenum">
              <a:rPr lang="en-US"/>
              <a:pPr/>
              <a:t>‹#›</a:t>
            </a:fld>
            <a:endParaRPr lang="en-US"/>
          </a:p>
        </p:txBody>
      </p:sp>
    </p:spTree>
    <p:extLst>
      <p:ext uri="{BB962C8B-B14F-4D97-AF65-F5344CB8AC3E}">
        <p14:creationId xmlns:p14="http://schemas.microsoft.com/office/powerpoint/2010/main" val="3739363965"/>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Deadline Hourglas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D1620FD-6AEA-C847-AA89-5A7BFF0E5B02}" type="slidenum">
              <a:rPr lang="en-US"/>
              <a:pPr/>
              <a:t>‹#›</a:t>
            </a:fld>
            <a:endParaRPr lang="en-US"/>
          </a:p>
        </p:txBody>
      </p:sp>
    </p:spTree>
    <p:extLst>
      <p:ext uri="{BB962C8B-B14F-4D97-AF65-F5344CB8AC3E}">
        <p14:creationId xmlns:p14="http://schemas.microsoft.com/office/powerpoint/2010/main" val="3080209122"/>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Holding Red Fi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5634E2E-116D-8A44-AD47-B1A07313F543}" type="slidenum">
              <a:rPr lang="en-US"/>
              <a:pPr/>
              <a:t>‹#›</a:t>
            </a:fld>
            <a:endParaRPr lang="en-US"/>
          </a:p>
        </p:txBody>
      </p:sp>
    </p:spTree>
    <p:extLst>
      <p:ext uri="{BB962C8B-B14F-4D97-AF65-F5344CB8AC3E}">
        <p14:creationId xmlns:p14="http://schemas.microsoft.com/office/powerpoint/2010/main" val="450447086"/>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Architectural Drawing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5"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6"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C2ED321-5815-0A4F-9408-2BC6FA937534}" type="slidenum">
              <a:rPr lang="en-US"/>
              <a:pPr/>
              <a:t>‹#›</a:t>
            </a:fld>
            <a:endParaRPr lang="en-US"/>
          </a:p>
        </p:txBody>
      </p:sp>
    </p:spTree>
    <p:extLst>
      <p:ext uri="{BB962C8B-B14F-4D97-AF65-F5344CB8AC3E}">
        <p14:creationId xmlns:p14="http://schemas.microsoft.com/office/powerpoint/2010/main" val="3927798628"/>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Venus Flytra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3B4C7FE-A1A2-3E4B-9D64-FDE0450E4674}" type="slidenum">
              <a:rPr lang="en-US"/>
              <a:pPr/>
              <a:t>‹#›</a:t>
            </a:fld>
            <a:endParaRPr lang="en-US"/>
          </a:p>
        </p:txBody>
      </p:sp>
    </p:spTree>
    <p:extLst>
      <p:ext uri="{BB962C8B-B14F-4D97-AF65-F5344CB8AC3E}">
        <p14:creationId xmlns:p14="http://schemas.microsoft.com/office/powerpoint/2010/main" val="3377675209"/>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Cha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F2BA3A3-9B40-8E4D-B092-235DA602F0AC}" type="slidenum">
              <a:rPr lang="en-US"/>
              <a:pPr/>
              <a:t>‹#›</a:t>
            </a:fld>
            <a:endParaRPr lang="en-US"/>
          </a:p>
        </p:txBody>
      </p:sp>
    </p:spTree>
    <p:extLst>
      <p:ext uri="{BB962C8B-B14F-4D97-AF65-F5344CB8AC3E}">
        <p14:creationId xmlns:p14="http://schemas.microsoft.com/office/powerpoint/2010/main" val="4090125335"/>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omputer Cab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CD1B1C3-AC94-8F4D-AB28-ED99C896FE44}" type="slidenum">
              <a:rPr lang="en-US"/>
              <a:pPr/>
              <a:t>‹#›</a:t>
            </a:fld>
            <a:endParaRPr lang="en-US"/>
          </a:p>
        </p:txBody>
      </p:sp>
    </p:spTree>
    <p:extLst>
      <p:ext uri="{BB962C8B-B14F-4D97-AF65-F5344CB8AC3E}">
        <p14:creationId xmlns:p14="http://schemas.microsoft.com/office/powerpoint/2010/main" val="3228982388"/>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re Track on San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C34FDB9-B1CF-EA4C-AD67-83F70BA6AEB9}" type="slidenum">
              <a:rPr lang="en-US"/>
              <a:pPr/>
              <a:t>‹#›</a:t>
            </a:fld>
            <a:endParaRPr lang="en-US"/>
          </a:p>
        </p:txBody>
      </p:sp>
    </p:spTree>
    <p:extLst>
      <p:ext uri="{BB962C8B-B14F-4D97-AF65-F5344CB8AC3E}">
        <p14:creationId xmlns:p14="http://schemas.microsoft.com/office/powerpoint/2010/main" val="674355904"/>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Steel Pip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0AFFCF0-0AAF-CC4C-8318-9D107298A09C}" type="slidenum">
              <a:rPr lang="en-US"/>
              <a:pPr/>
              <a:t>‹#›</a:t>
            </a:fld>
            <a:endParaRPr lang="en-US"/>
          </a:p>
        </p:txBody>
      </p:sp>
    </p:spTree>
    <p:extLst>
      <p:ext uri="{BB962C8B-B14F-4D97-AF65-F5344CB8AC3E}">
        <p14:creationId xmlns:p14="http://schemas.microsoft.com/office/powerpoint/2010/main" val="4259817421"/>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alculato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9579C18-EA50-404A-8BEA-5A613C42C118}" type="slidenum">
              <a:rPr lang="en-US"/>
              <a:pPr/>
              <a:t>‹#›</a:t>
            </a:fld>
            <a:endParaRPr lang="en-US"/>
          </a:p>
        </p:txBody>
      </p:sp>
    </p:spTree>
    <p:extLst>
      <p:ext uri="{BB962C8B-B14F-4D97-AF65-F5344CB8AC3E}">
        <p14:creationId xmlns:p14="http://schemas.microsoft.com/office/powerpoint/2010/main" val="3486982432"/>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Ben Frankl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10BC43A-5B44-BA49-A605-74111174DC77}" type="slidenum">
              <a:rPr lang="en-US"/>
              <a:pPr/>
              <a:t>‹#›</a:t>
            </a:fld>
            <a:endParaRPr lang="en-US"/>
          </a:p>
        </p:txBody>
      </p:sp>
    </p:spTree>
    <p:extLst>
      <p:ext uri="{BB962C8B-B14F-4D97-AF65-F5344CB8AC3E}">
        <p14:creationId xmlns:p14="http://schemas.microsoft.com/office/powerpoint/2010/main" val="726904747"/>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ell Tow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14D5CD0-4202-3741-A39B-764527BFF679}" type="slidenum">
              <a:rPr lang="en-US"/>
              <a:pPr/>
              <a:t>‹#›</a:t>
            </a:fld>
            <a:endParaRPr lang="en-US"/>
          </a:p>
        </p:txBody>
      </p:sp>
    </p:spTree>
    <p:extLst>
      <p:ext uri="{BB962C8B-B14F-4D97-AF65-F5344CB8AC3E}">
        <p14:creationId xmlns:p14="http://schemas.microsoft.com/office/powerpoint/2010/main" val="202132791"/>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Blue Solar Pane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2D53862-21E7-8F49-B0F5-18C7E4759F58}" type="slidenum">
              <a:rPr lang="en-US"/>
              <a:pPr/>
              <a:t>‹#›</a:t>
            </a:fld>
            <a:endParaRPr lang="en-US"/>
          </a:p>
        </p:txBody>
      </p:sp>
    </p:spTree>
    <p:extLst>
      <p:ext uri="{BB962C8B-B14F-4D97-AF65-F5344CB8AC3E}">
        <p14:creationId xmlns:p14="http://schemas.microsoft.com/office/powerpoint/2010/main" val="1870662503"/>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Rx Contain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935713B-6334-7541-AA31-7D8783488881}" type="slidenum">
              <a:rPr lang="en-US"/>
              <a:pPr/>
              <a:t>‹#›</a:t>
            </a:fld>
            <a:endParaRPr lang="en-US"/>
          </a:p>
        </p:txBody>
      </p:sp>
    </p:spTree>
    <p:extLst>
      <p:ext uri="{BB962C8B-B14F-4D97-AF65-F5344CB8AC3E}">
        <p14:creationId xmlns:p14="http://schemas.microsoft.com/office/powerpoint/2010/main" val="1552804827"/>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Golf Ball">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80D2E88-6640-9546-929D-70F971319D43}" type="slidenum">
              <a:rPr lang="en-US"/>
              <a:pPr/>
              <a:t>‹#›</a:t>
            </a:fld>
            <a:endParaRPr lang="en-US"/>
          </a:p>
        </p:txBody>
      </p:sp>
    </p:spTree>
    <p:extLst>
      <p:ext uri="{BB962C8B-B14F-4D97-AF65-F5344CB8AC3E}">
        <p14:creationId xmlns:p14="http://schemas.microsoft.com/office/powerpoint/2010/main" val="153376784"/>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Corn and Coin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D73D80A-C44A-6E4A-9503-3768F47899E2}" type="slidenum">
              <a:rPr lang="en-US"/>
              <a:pPr/>
              <a:t>‹#›</a:t>
            </a:fld>
            <a:endParaRPr lang="en-US"/>
          </a:p>
        </p:txBody>
      </p:sp>
    </p:spTree>
    <p:extLst>
      <p:ext uri="{BB962C8B-B14F-4D97-AF65-F5344CB8AC3E}">
        <p14:creationId xmlns:p14="http://schemas.microsoft.com/office/powerpoint/2010/main" val="498684241"/>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Blue Gray Circuit Boar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8988" y="1017588"/>
            <a:ext cx="2009775"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2C951B5-EC22-0741-9DB8-CD7059B2162A}" type="slidenum">
              <a:rPr lang="en-US"/>
              <a:pPr/>
              <a:t>‹#›</a:t>
            </a:fld>
            <a:endParaRPr lang="en-US"/>
          </a:p>
        </p:txBody>
      </p:sp>
    </p:spTree>
    <p:extLst>
      <p:ext uri="{BB962C8B-B14F-4D97-AF65-F5344CB8AC3E}">
        <p14:creationId xmlns:p14="http://schemas.microsoft.com/office/powerpoint/2010/main" val="10884718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Rural Americal Stehescop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97A75BF-B13B-5A48-9420-911A93F216E0}" type="slidenum">
              <a:rPr lang="en-US"/>
              <a:pPr/>
              <a:t>‹#›</a:t>
            </a:fld>
            <a:endParaRPr lang="en-US"/>
          </a:p>
        </p:txBody>
      </p:sp>
    </p:spTree>
    <p:extLst>
      <p:ext uri="{BB962C8B-B14F-4D97-AF65-F5344CB8AC3E}">
        <p14:creationId xmlns:p14="http://schemas.microsoft.com/office/powerpoint/2010/main" val="131726739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tch on Black">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4DB1E2D-F7A5-C44A-96ED-2BE6D377DDDA}" type="slidenum">
              <a:rPr lang="en-US"/>
              <a:pPr/>
              <a:t>‹#›</a:t>
            </a:fld>
            <a:endParaRPr lang="en-US"/>
          </a:p>
        </p:txBody>
      </p:sp>
    </p:spTree>
    <p:extLst>
      <p:ext uri="{BB962C8B-B14F-4D97-AF65-F5344CB8AC3E}">
        <p14:creationId xmlns:p14="http://schemas.microsoft.com/office/powerpoint/2010/main" val="2841200258"/>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Hospital Sign Blu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2163" y="1017588"/>
            <a:ext cx="201612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3359ACD-9576-4D4B-B759-D68FA241E102}" type="slidenum">
              <a:rPr lang="en-US"/>
              <a:pPr/>
              <a:t>‹#›</a:t>
            </a:fld>
            <a:endParaRPr lang="en-US"/>
          </a:p>
        </p:txBody>
      </p:sp>
    </p:spTree>
    <p:extLst>
      <p:ext uri="{BB962C8B-B14F-4D97-AF65-F5344CB8AC3E}">
        <p14:creationId xmlns:p14="http://schemas.microsoft.com/office/powerpoint/2010/main" val="1493865804"/>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Red Tomato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8F84CBC-33A2-024A-BFA4-0F2A59C91CE2}" type="slidenum">
              <a:rPr lang="en-US"/>
              <a:pPr/>
              <a:t>‹#›</a:t>
            </a:fld>
            <a:endParaRPr lang="en-US"/>
          </a:p>
        </p:txBody>
      </p:sp>
    </p:spTree>
    <p:extLst>
      <p:ext uri="{BB962C8B-B14F-4D97-AF65-F5344CB8AC3E}">
        <p14:creationId xmlns:p14="http://schemas.microsoft.com/office/powerpoint/2010/main" val="2941821352"/>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Palm Tre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A843503-BA18-3046-B439-8375FBA8196B}" type="slidenum">
              <a:rPr lang="en-US"/>
              <a:pPr/>
              <a:t>‹#›</a:t>
            </a:fld>
            <a:endParaRPr lang="en-US"/>
          </a:p>
        </p:txBody>
      </p:sp>
    </p:spTree>
    <p:extLst>
      <p:ext uri="{BB962C8B-B14F-4D97-AF65-F5344CB8AC3E}">
        <p14:creationId xmlns:p14="http://schemas.microsoft.com/office/powerpoint/2010/main" val="882912603"/>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Content Placeholder 5"/>
          <p:cNvSpPr>
            <a:spLocks noGrp="1"/>
          </p:cNvSpPr>
          <p:nvPr>
            <p:ph sz="quarter" idx="11"/>
          </p:nvPr>
        </p:nvSpPr>
        <p:spPr>
          <a:xfrm>
            <a:off x="553641" y="1446612"/>
            <a:ext cx="8143875" cy="4500563"/>
          </a:xfrm>
        </p:spPr>
        <p:txBody>
          <a:bodyPr/>
          <a:lstStyle>
            <a:lvl2pPr>
              <a:defRPr sz="1500"/>
            </a:lvl2pPr>
            <a:lvl3pPr>
              <a:defRPr sz="14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2"/>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650E7B8-E9C2-BD41-B9FB-4308263539D9}" type="slidenum">
              <a:rPr lang="en-US"/>
              <a:pPr/>
              <a:t>‹#›</a:t>
            </a:fld>
            <a:endParaRPr lang="en-US"/>
          </a:p>
        </p:txBody>
      </p:sp>
    </p:spTree>
    <p:extLst>
      <p:ext uri="{BB962C8B-B14F-4D97-AF65-F5344CB8AC3E}">
        <p14:creationId xmlns:p14="http://schemas.microsoft.com/office/powerpoint/2010/main" val="4070183062"/>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4648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7" name="Picture Placeholder 9"/>
          <p:cNvSpPr>
            <a:spLocks noGrp="1" noChangeAspect="1"/>
          </p:cNvSpPr>
          <p:nvPr>
            <p:ph type="pic" sz="quarter" idx="12"/>
          </p:nvPr>
        </p:nvSpPr>
        <p:spPr>
          <a:xfrm>
            <a:off x="3446859"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8" name="Picture Placeholder 9"/>
          <p:cNvSpPr>
            <a:spLocks noGrp="1" noChangeAspect="1"/>
          </p:cNvSpPr>
          <p:nvPr>
            <p:ph type="pic" sz="quarter" idx="13"/>
          </p:nvPr>
        </p:nvSpPr>
        <p:spPr>
          <a:xfrm>
            <a:off x="644723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20" name="Text Placeholder 19"/>
          <p:cNvSpPr>
            <a:spLocks noGrp="1"/>
          </p:cNvSpPr>
          <p:nvPr>
            <p:ph type="body" sz="quarter" idx="14"/>
          </p:nvPr>
        </p:nvSpPr>
        <p:spPr>
          <a:xfrm>
            <a:off x="44648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1" name="Text Placeholder 19"/>
          <p:cNvSpPr>
            <a:spLocks noGrp="1"/>
          </p:cNvSpPr>
          <p:nvPr>
            <p:ph type="body" sz="quarter" idx="15"/>
          </p:nvPr>
        </p:nvSpPr>
        <p:spPr>
          <a:xfrm>
            <a:off x="44648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4" name="Text Placeholder 19"/>
          <p:cNvSpPr>
            <a:spLocks noGrp="1"/>
          </p:cNvSpPr>
          <p:nvPr>
            <p:ph type="body" sz="quarter" idx="16"/>
          </p:nvPr>
        </p:nvSpPr>
        <p:spPr>
          <a:xfrm>
            <a:off x="44648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5" name="Text Placeholder 19"/>
          <p:cNvSpPr>
            <a:spLocks noGrp="1"/>
          </p:cNvSpPr>
          <p:nvPr>
            <p:ph type="body" sz="quarter" idx="17"/>
          </p:nvPr>
        </p:nvSpPr>
        <p:spPr>
          <a:xfrm>
            <a:off x="44648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6" name="Text Placeholder 19"/>
          <p:cNvSpPr>
            <a:spLocks noGrp="1"/>
          </p:cNvSpPr>
          <p:nvPr>
            <p:ph type="body" sz="quarter" idx="18"/>
          </p:nvPr>
        </p:nvSpPr>
        <p:spPr>
          <a:xfrm>
            <a:off x="44648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7"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8"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23" name="Text Placeholder 19"/>
          <p:cNvSpPr>
            <a:spLocks noGrp="1"/>
          </p:cNvSpPr>
          <p:nvPr>
            <p:ph type="body" sz="quarter" idx="19"/>
          </p:nvPr>
        </p:nvSpPr>
        <p:spPr>
          <a:xfrm>
            <a:off x="3446859"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9" name="Text Placeholder 19"/>
          <p:cNvSpPr>
            <a:spLocks noGrp="1"/>
          </p:cNvSpPr>
          <p:nvPr>
            <p:ph type="body" sz="quarter" idx="20"/>
          </p:nvPr>
        </p:nvSpPr>
        <p:spPr>
          <a:xfrm>
            <a:off x="3446859"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0" name="Text Placeholder 19"/>
          <p:cNvSpPr>
            <a:spLocks noGrp="1"/>
          </p:cNvSpPr>
          <p:nvPr>
            <p:ph type="body" sz="quarter" idx="21"/>
          </p:nvPr>
        </p:nvSpPr>
        <p:spPr>
          <a:xfrm>
            <a:off x="3446859"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1" name="Text Placeholder 19"/>
          <p:cNvSpPr>
            <a:spLocks noGrp="1"/>
          </p:cNvSpPr>
          <p:nvPr>
            <p:ph type="body" sz="quarter" idx="22"/>
          </p:nvPr>
        </p:nvSpPr>
        <p:spPr>
          <a:xfrm>
            <a:off x="3446859"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2" name="Text Placeholder 19"/>
          <p:cNvSpPr>
            <a:spLocks noGrp="1"/>
          </p:cNvSpPr>
          <p:nvPr>
            <p:ph type="body" sz="quarter" idx="23"/>
          </p:nvPr>
        </p:nvSpPr>
        <p:spPr>
          <a:xfrm>
            <a:off x="3446859"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3" name="Text Placeholder 19"/>
          <p:cNvSpPr>
            <a:spLocks noGrp="1"/>
          </p:cNvSpPr>
          <p:nvPr>
            <p:ph type="body" sz="quarter" idx="24"/>
          </p:nvPr>
        </p:nvSpPr>
        <p:spPr>
          <a:xfrm>
            <a:off x="644723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4" name="Text Placeholder 19"/>
          <p:cNvSpPr>
            <a:spLocks noGrp="1"/>
          </p:cNvSpPr>
          <p:nvPr>
            <p:ph type="body" sz="quarter" idx="25"/>
          </p:nvPr>
        </p:nvSpPr>
        <p:spPr>
          <a:xfrm>
            <a:off x="644723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5" name="Text Placeholder 19"/>
          <p:cNvSpPr>
            <a:spLocks noGrp="1"/>
          </p:cNvSpPr>
          <p:nvPr>
            <p:ph type="body" sz="quarter" idx="26"/>
          </p:nvPr>
        </p:nvSpPr>
        <p:spPr>
          <a:xfrm>
            <a:off x="644723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6" name="Text Placeholder 19"/>
          <p:cNvSpPr>
            <a:spLocks noGrp="1"/>
          </p:cNvSpPr>
          <p:nvPr>
            <p:ph type="body" sz="quarter" idx="27"/>
          </p:nvPr>
        </p:nvSpPr>
        <p:spPr>
          <a:xfrm>
            <a:off x="644723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7" name="Text Placeholder 19"/>
          <p:cNvSpPr>
            <a:spLocks noGrp="1"/>
          </p:cNvSpPr>
          <p:nvPr>
            <p:ph type="body" sz="quarter" idx="28"/>
          </p:nvPr>
        </p:nvSpPr>
        <p:spPr>
          <a:xfrm>
            <a:off x="644723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2" name="Slide Number Placeholder 3"/>
          <p:cNvSpPr>
            <a:spLocks noGrp="1"/>
          </p:cNvSpPr>
          <p:nvPr>
            <p:ph type="sldNum" sz="quarter" idx="29"/>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CFE9631-0298-6E4D-8FEF-7114E1F4BACB}" type="slidenum">
              <a:rPr lang="en-US"/>
              <a:pPr/>
              <a:t>‹#›</a:t>
            </a:fld>
            <a:endParaRPr lang="en-US"/>
          </a:p>
        </p:txBody>
      </p:sp>
    </p:spTree>
    <p:extLst>
      <p:ext uri="{BB962C8B-B14F-4D97-AF65-F5344CB8AC3E}">
        <p14:creationId xmlns:p14="http://schemas.microsoft.com/office/powerpoint/2010/main" val="3853225587"/>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6488" y="1339453"/>
            <a:ext cx="8304609" cy="3482578"/>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2" name="Text Placeholder 11"/>
          <p:cNvSpPr>
            <a:spLocks noGrp="1"/>
          </p:cNvSpPr>
          <p:nvPr>
            <p:ph type="body" sz="quarter" idx="11"/>
          </p:nvPr>
        </p:nvSpPr>
        <p:spPr>
          <a:xfrm>
            <a:off x="446488" y="4875612"/>
            <a:ext cx="8304609" cy="1125141"/>
          </a:xfrm>
        </p:spPr>
        <p:txBody>
          <a:bodyPr/>
          <a:lstStyle>
            <a:lvl1pPr marL="1117" indent="0">
              <a:buFontTx/>
              <a:buNone/>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3"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Slide Number Placeholder 3"/>
          <p:cNvSpPr>
            <a:spLocks noGrp="1"/>
          </p:cNvSpPr>
          <p:nvPr>
            <p:ph type="sldNum" sz="quarter" idx="14"/>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F144312-0CF6-6C47-84C1-6243D9EC7117}" type="slidenum">
              <a:rPr lang="en-US"/>
              <a:pPr/>
              <a:t>‹#›</a:t>
            </a:fld>
            <a:endParaRPr lang="en-US"/>
          </a:p>
        </p:txBody>
      </p:sp>
    </p:spTree>
    <p:extLst>
      <p:ext uri="{BB962C8B-B14F-4D97-AF65-F5344CB8AC3E}">
        <p14:creationId xmlns:p14="http://schemas.microsoft.com/office/powerpoint/2010/main" val="61445219"/>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Grow Togeth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66B1AAF-D529-484A-981F-BD79EB2ACCC9}" type="slidenum">
              <a:rPr lang="en-US"/>
              <a:pPr/>
              <a:t>‹#›</a:t>
            </a:fld>
            <a:endParaRPr lang="en-US"/>
          </a:p>
        </p:txBody>
      </p:sp>
    </p:spTree>
    <p:extLst>
      <p:ext uri="{BB962C8B-B14F-4D97-AF65-F5344CB8AC3E}">
        <p14:creationId xmlns:p14="http://schemas.microsoft.com/office/powerpoint/2010/main" val="2637548478"/>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Ashe Count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01DDD71-DFBE-8646-B729-4872C220660E}" type="slidenum">
              <a:rPr lang="en-US"/>
              <a:pPr/>
              <a:t>‹#›</a:t>
            </a:fld>
            <a:endParaRPr lang="en-US"/>
          </a:p>
        </p:txBody>
      </p:sp>
    </p:spTree>
    <p:extLst>
      <p:ext uri="{BB962C8B-B14F-4D97-AF65-F5344CB8AC3E}">
        <p14:creationId xmlns:p14="http://schemas.microsoft.com/office/powerpoint/2010/main" val="1852896533"/>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Gas Pum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9AC4717-858E-B649-8F92-764F609CFE7E}" type="slidenum">
              <a:rPr lang="en-US"/>
              <a:pPr/>
              <a:t>‹#›</a:t>
            </a:fld>
            <a:endParaRPr lang="en-US"/>
          </a:p>
        </p:txBody>
      </p:sp>
    </p:spTree>
    <p:extLst>
      <p:ext uri="{BB962C8B-B14F-4D97-AF65-F5344CB8AC3E}">
        <p14:creationId xmlns:p14="http://schemas.microsoft.com/office/powerpoint/2010/main" val="3488492794"/>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Woven Baske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E734BF3-ACFD-254F-803E-42ED05545F02}" type="slidenum">
              <a:rPr lang="en-US"/>
              <a:pPr/>
              <a:t>‹#›</a:t>
            </a:fld>
            <a:endParaRPr lang="en-US"/>
          </a:p>
        </p:txBody>
      </p:sp>
    </p:spTree>
    <p:extLst>
      <p:ext uri="{BB962C8B-B14F-4D97-AF65-F5344CB8AC3E}">
        <p14:creationId xmlns:p14="http://schemas.microsoft.com/office/powerpoint/2010/main" val="334535023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gazin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3B14A09-6D3E-C44B-83F1-DD73C0750EBB}" type="slidenum">
              <a:rPr lang="en-US"/>
              <a:pPr/>
              <a:t>‹#›</a:t>
            </a:fld>
            <a:endParaRPr lang="en-US"/>
          </a:p>
        </p:txBody>
      </p:sp>
    </p:spTree>
    <p:extLst>
      <p:ext uri="{BB962C8B-B14F-4D97-AF65-F5344CB8AC3E}">
        <p14:creationId xmlns:p14="http://schemas.microsoft.com/office/powerpoint/2010/main" val="3066321411"/>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Newspaper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E825863-D18B-CF42-909A-45A48337901B}" type="slidenum">
              <a:rPr lang="en-US"/>
              <a:pPr/>
              <a:t>‹#›</a:t>
            </a:fld>
            <a:endParaRPr lang="en-US"/>
          </a:p>
        </p:txBody>
      </p:sp>
    </p:spTree>
    <p:extLst>
      <p:ext uri="{BB962C8B-B14F-4D97-AF65-F5344CB8AC3E}">
        <p14:creationId xmlns:p14="http://schemas.microsoft.com/office/powerpoint/2010/main" val="1848725279"/>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Newspaper 2">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A8893C1-3645-D54F-A8D2-C4EF7A898CD7}" type="slidenum">
              <a:rPr lang="en-US"/>
              <a:pPr/>
              <a:t>‹#›</a:t>
            </a:fld>
            <a:endParaRPr lang="en-US"/>
          </a:p>
        </p:txBody>
      </p:sp>
    </p:spTree>
    <p:extLst>
      <p:ext uri="{BB962C8B-B14F-4D97-AF65-F5344CB8AC3E}">
        <p14:creationId xmlns:p14="http://schemas.microsoft.com/office/powerpoint/2010/main" val="2879599421"/>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Se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0D193B9-EF95-9A44-8096-A125634259C4}" type="slidenum">
              <a:rPr lang="en-US"/>
              <a:pPr/>
              <a:t>‹#›</a:t>
            </a:fld>
            <a:endParaRPr lang="en-US"/>
          </a:p>
        </p:txBody>
      </p:sp>
    </p:spTree>
    <p:extLst>
      <p:ext uri="{BB962C8B-B14F-4D97-AF65-F5344CB8AC3E}">
        <p14:creationId xmlns:p14="http://schemas.microsoft.com/office/powerpoint/2010/main" val="2474092350"/>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Champangne Congr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3750" y="998538"/>
            <a:ext cx="20177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33294F8-404B-764B-8454-D713F5D12851}" type="slidenum">
              <a:rPr lang="en-US"/>
              <a:pPr/>
              <a:t>‹#›</a:t>
            </a:fld>
            <a:endParaRPr lang="en-US"/>
          </a:p>
        </p:txBody>
      </p:sp>
    </p:spTree>
    <p:extLst>
      <p:ext uri="{BB962C8B-B14F-4D97-AF65-F5344CB8AC3E}">
        <p14:creationId xmlns:p14="http://schemas.microsoft.com/office/powerpoint/2010/main" val="3110418382"/>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Loudspeak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2E3EF00-DABB-7B42-828D-C5C0952C44AE}" type="slidenum">
              <a:rPr lang="en-US"/>
              <a:pPr/>
              <a:t>‹#›</a:t>
            </a:fld>
            <a:endParaRPr lang="en-US"/>
          </a:p>
        </p:txBody>
      </p:sp>
    </p:spTree>
    <p:extLst>
      <p:ext uri="{BB962C8B-B14F-4D97-AF65-F5344CB8AC3E}">
        <p14:creationId xmlns:p14="http://schemas.microsoft.com/office/powerpoint/2010/main" val="3959207107"/>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re Track on San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9F9F331-D11F-3549-9661-558C420D2C22}" type="slidenum">
              <a:rPr lang="en-US"/>
              <a:pPr/>
              <a:t>‹#›</a:t>
            </a:fld>
            <a:endParaRPr lang="en-US"/>
          </a:p>
        </p:txBody>
      </p:sp>
    </p:spTree>
    <p:extLst>
      <p:ext uri="{BB962C8B-B14F-4D97-AF65-F5344CB8AC3E}">
        <p14:creationId xmlns:p14="http://schemas.microsoft.com/office/powerpoint/2010/main" val="3312639539"/>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Match on Black">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764F54C-CB5C-7B4A-BB5A-20F4DC2229E0}" type="slidenum">
              <a:rPr lang="en-US"/>
              <a:pPr/>
              <a:t>‹#›</a:t>
            </a:fld>
            <a:endParaRPr lang="en-US"/>
          </a:p>
        </p:txBody>
      </p:sp>
    </p:spTree>
    <p:extLst>
      <p:ext uri="{BB962C8B-B14F-4D97-AF65-F5344CB8AC3E}">
        <p14:creationId xmlns:p14="http://schemas.microsoft.com/office/powerpoint/2010/main" val="2618024695"/>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Magazin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60E24BB-5428-1B44-B85F-609F3FFE33D0}" type="slidenum">
              <a:rPr lang="en-US"/>
              <a:pPr/>
              <a:t>‹#›</a:t>
            </a:fld>
            <a:endParaRPr lang="en-US"/>
          </a:p>
        </p:txBody>
      </p:sp>
    </p:spTree>
    <p:extLst>
      <p:ext uri="{BB962C8B-B14F-4D97-AF65-F5344CB8AC3E}">
        <p14:creationId xmlns:p14="http://schemas.microsoft.com/office/powerpoint/2010/main" val="34029313"/>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Wood Puzzl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1050" y="965200"/>
            <a:ext cx="2030413"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25AE9A5-7A95-174B-AEC3-C1325AC4AA95}" type="slidenum">
              <a:rPr lang="en-US"/>
              <a:pPr/>
              <a:t>‹#›</a:t>
            </a:fld>
            <a:endParaRPr lang="en-US"/>
          </a:p>
        </p:txBody>
      </p:sp>
    </p:spTree>
    <p:extLst>
      <p:ext uri="{BB962C8B-B14F-4D97-AF65-F5344CB8AC3E}">
        <p14:creationId xmlns:p14="http://schemas.microsoft.com/office/powerpoint/2010/main" val="1388152909"/>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Silver Barbel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A426D02-7BED-AF42-87C1-3866C6380D6C}" type="slidenum">
              <a:rPr lang="en-US"/>
              <a:pPr/>
              <a:t>‹#›</a:t>
            </a:fld>
            <a:endParaRPr lang="en-US"/>
          </a:p>
        </p:txBody>
      </p:sp>
    </p:spTree>
    <p:extLst>
      <p:ext uri="{BB962C8B-B14F-4D97-AF65-F5344CB8AC3E}">
        <p14:creationId xmlns:p14="http://schemas.microsoft.com/office/powerpoint/2010/main" val="1840454570"/>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ood Puzzl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1050" y="965200"/>
            <a:ext cx="2030413"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BA1DC54-E795-6C46-A034-C7DB7D59FA79}" type="slidenum">
              <a:rPr lang="en-US"/>
              <a:pPr/>
              <a:t>‹#›</a:t>
            </a:fld>
            <a:endParaRPr lang="en-US"/>
          </a:p>
        </p:txBody>
      </p:sp>
    </p:spTree>
    <p:extLst>
      <p:ext uri="{BB962C8B-B14F-4D97-AF65-F5344CB8AC3E}">
        <p14:creationId xmlns:p14="http://schemas.microsoft.com/office/powerpoint/2010/main" val="2735792126"/>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raffic Con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7AD7249-E60E-CA49-9685-895EE7677402}" type="slidenum">
              <a:rPr lang="en-US"/>
              <a:pPr/>
              <a:t>‹#›</a:t>
            </a:fld>
            <a:endParaRPr lang="en-US"/>
          </a:p>
        </p:txBody>
      </p:sp>
    </p:spTree>
    <p:extLst>
      <p:ext uri="{BB962C8B-B14F-4D97-AF65-F5344CB8AC3E}">
        <p14:creationId xmlns:p14="http://schemas.microsoft.com/office/powerpoint/2010/main" val="3039635267"/>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Globe on Mone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2CA0BA2-C261-6740-A064-F0EFBEAC15D2}" type="slidenum">
              <a:rPr lang="en-US"/>
              <a:pPr/>
              <a:t>‹#›</a:t>
            </a:fld>
            <a:endParaRPr lang="en-US"/>
          </a:p>
        </p:txBody>
      </p:sp>
    </p:spTree>
    <p:extLst>
      <p:ext uri="{BB962C8B-B14F-4D97-AF65-F5344CB8AC3E}">
        <p14:creationId xmlns:p14="http://schemas.microsoft.com/office/powerpoint/2010/main" val="1432503052"/>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Deadline Hourglas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A7E5B4D-0BCB-4941-98CD-665519BC8C75}" type="slidenum">
              <a:rPr lang="en-US"/>
              <a:pPr/>
              <a:t>‹#›</a:t>
            </a:fld>
            <a:endParaRPr lang="en-US"/>
          </a:p>
        </p:txBody>
      </p:sp>
    </p:spTree>
    <p:extLst>
      <p:ext uri="{BB962C8B-B14F-4D97-AF65-F5344CB8AC3E}">
        <p14:creationId xmlns:p14="http://schemas.microsoft.com/office/powerpoint/2010/main" val="2174976330"/>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Holding Red Fi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FA0A33A-F431-3847-A5B9-F24A2E0B1672}" type="slidenum">
              <a:rPr lang="en-US"/>
              <a:pPr/>
              <a:t>‹#›</a:t>
            </a:fld>
            <a:endParaRPr lang="en-US"/>
          </a:p>
        </p:txBody>
      </p:sp>
    </p:spTree>
    <p:extLst>
      <p:ext uri="{BB962C8B-B14F-4D97-AF65-F5344CB8AC3E}">
        <p14:creationId xmlns:p14="http://schemas.microsoft.com/office/powerpoint/2010/main" val="1930291082"/>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Architectural Drawing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5"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6"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0FC1081-DD6F-C74F-A3E9-326C1C52A6AB}" type="slidenum">
              <a:rPr lang="en-US"/>
              <a:pPr/>
              <a:t>‹#›</a:t>
            </a:fld>
            <a:endParaRPr lang="en-US"/>
          </a:p>
        </p:txBody>
      </p:sp>
    </p:spTree>
    <p:extLst>
      <p:ext uri="{BB962C8B-B14F-4D97-AF65-F5344CB8AC3E}">
        <p14:creationId xmlns:p14="http://schemas.microsoft.com/office/powerpoint/2010/main" val="1630275839"/>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Venus Flytra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9F724CB-DCA0-064C-9D98-CF1D28EDC06D}" type="slidenum">
              <a:rPr lang="en-US"/>
              <a:pPr/>
              <a:t>‹#›</a:t>
            </a:fld>
            <a:endParaRPr lang="en-US"/>
          </a:p>
        </p:txBody>
      </p:sp>
    </p:spTree>
    <p:extLst>
      <p:ext uri="{BB962C8B-B14F-4D97-AF65-F5344CB8AC3E}">
        <p14:creationId xmlns:p14="http://schemas.microsoft.com/office/powerpoint/2010/main" val="1320623567"/>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Cha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2EBAE36-07E9-224E-BE5D-7E0FA882397F}" type="slidenum">
              <a:rPr lang="en-US"/>
              <a:pPr/>
              <a:t>‹#›</a:t>
            </a:fld>
            <a:endParaRPr lang="en-US"/>
          </a:p>
        </p:txBody>
      </p:sp>
    </p:spTree>
    <p:extLst>
      <p:ext uri="{BB962C8B-B14F-4D97-AF65-F5344CB8AC3E}">
        <p14:creationId xmlns:p14="http://schemas.microsoft.com/office/powerpoint/2010/main" val="427189267"/>
      </p:ext>
    </p:extLst>
  </p:cSld>
  <p:clrMapOvr>
    <a:masterClrMapping/>
  </p:clrMapOvr>
  <p:transition xmlns:p14="http://schemas.microsoft.com/office/powerpoint/2010/main"/>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Computer Cab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1BA5884-7BDF-A543-9E2D-FD3F5C25D386}" type="slidenum">
              <a:rPr lang="en-US"/>
              <a:pPr/>
              <a:t>‹#›</a:t>
            </a:fld>
            <a:endParaRPr lang="en-US"/>
          </a:p>
        </p:txBody>
      </p:sp>
    </p:spTree>
    <p:extLst>
      <p:ext uri="{BB962C8B-B14F-4D97-AF65-F5344CB8AC3E}">
        <p14:creationId xmlns:p14="http://schemas.microsoft.com/office/powerpoint/2010/main" val="671874186"/>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Steel Pip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3462BC5-52D4-1F4B-9FAA-59BD049B5FA8}" type="slidenum">
              <a:rPr lang="en-US"/>
              <a:pPr/>
              <a:t>‹#›</a:t>
            </a:fld>
            <a:endParaRPr lang="en-US"/>
          </a:p>
        </p:txBody>
      </p:sp>
    </p:spTree>
    <p:extLst>
      <p:ext uri="{BB962C8B-B14F-4D97-AF65-F5344CB8AC3E}">
        <p14:creationId xmlns:p14="http://schemas.microsoft.com/office/powerpoint/2010/main" val="2032296435"/>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Calculato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F890593-D0A3-5846-8835-62AD88FCBFBA}" type="slidenum">
              <a:rPr lang="en-US"/>
              <a:pPr/>
              <a:t>‹#›</a:t>
            </a:fld>
            <a:endParaRPr lang="en-US"/>
          </a:p>
        </p:txBody>
      </p:sp>
    </p:spTree>
    <p:extLst>
      <p:ext uri="{BB962C8B-B14F-4D97-AF65-F5344CB8AC3E}">
        <p14:creationId xmlns:p14="http://schemas.microsoft.com/office/powerpoint/2010/main" val="252444721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lver Barbel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B6B898C-96B3-614C-A49A-9BA078BB77CB}" type="slidenum">
              <a:rPr lang="en-US"/>
              <a:pPr/>
              <a:t>‹#›</a:t>
            </a:fld>
            <a:endParaRPr lang="en-US"/>
          </a:p>
        </p:txBody>
      </p:sp>
    </p:spTree>
    <p:extLst>
      <p:ext uri="{BB962C8B-B14F-4D97-AF65-F5344CB8AC3E}">
        <p14:creationId xmlns:p14="http://schemas.microsoft.com/office/powerpoint/2010/main" val="1814384587"/>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Ben Frankl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2CCD773-DAD0-2843-9D62-47C702960922}" type="slidenum">
              <a:rPr lang="en-US"/>
              <a:pPr/>
              <a:t>‹#›</a:t>
            </a:fld>
            <a:endParaRPr lang="en-US"/>
          </a:p>
        </p:txBody>
      </p:sp>
    </p:spTree>
    <p:extLst>
      <p:ext uri="{BB962C8B-B14F-4D97-AF65-F5344CB8AC3E}">
        <p14:creationId xmlns:p14="http://schemas.microsoft.com/office/powerpoint/2010/main" val="1540978180"/>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Cell Tow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EE386FA-3E01-5140-8A37-586363B361A9}" type="slidenum">
              <a:rPr lang="en-US"/>
              <a:pPr/>
              <a:t>‹#›</a:t>
            </a:fld>
            <a:endParaRPr lang="en-US"/>
          </a:p>
        </p:txBody>
      </p:sp>
    </p:spTree>
    <p:extLst>
      <p:ext uri="{BB962C8B-B14F-4D97-AF65-F5344CB8AC3E}">
        <p14:creationId xmlns:p14="http://schemas.microsoft.com/office/powerpoint/2010/main" val="2638704856"/>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Blue Solar Pane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E698927-9D9B-2849-A75D-55970B059565}" type="slidenum">
              <a:rPr lang="en-US"/>
              <a:pPr/>
              <a:t>‹#›</a:t>
            </a:fld>
            <a:endParaRPr lang="en-US"/>
          </a:p>
        </p:txBody>
      </p:sp>
    </p:spTree>
    <p:extLst>
      <p:ext uri="{BB962C8B-B14F-4D97-AF65-F5344CB8AC3E}">
        <p14:creationId xmlns:p14="http://schemas.microsoft.com/office/powerpoint/2010/main" val="216945071"/>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Rx Contain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D186FB4-37B0-6A44-B583-B70A339D535D}" type="slidenum">
              <a:rPr lang="en-US"/>
              <a:pPr/>
              <a:t>‹#›</a:t>
            </a:fld>
            <a:endParaRPr lang="en-US"/>
          </a:p>
        </p:txBody>
      </p:sp>
    </p:spTree>
    <p:extLst>
      <p:ext uri="{BB962C8B-B14F-4D97-AF65-F5344CB8AC3E}">
        <p14:creationId xmlns:p14="http://schemas.microsoft.com/office/powerpoint/2010/main" val="450336684"/>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Golf Ball">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B063D7C-5ADE-304B-8735-DDA98186DEB9}" type="slidenum">
              <a:rPr lang="en-US"/>
              <a:pPr/>
              <a:t>‹#›</a:t>
            </a:fld>
            <a:endParaRPr lang="en-US"/>
          </a:p>
        </p:txBody>
      </p:sp>
    </p:spTree>
    <p:extLst>
      <p:ext uri="{BB962C8B-B14F-4D97-AF65-F5344CB8AC3E}">
        <p14:creationId xmlns:p14="http://schemas.microsoft.com/office/powerpoint/2010/main" val="2136963772"/>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Corn and Coin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A3BCAA9-C69C-5447-99F2-495AF106BB89}" type="slidenum">
              <a:rPr lang="en-US"/>
              <a:pPr/>
              <a:t>‹#›</a:t>
            </a:fld>
            <a:endParaRPr lang="en-US"/>
          </a:p>
        </p:txBody>
      </p:sp>
    </p:spTree>
    <p:extLst>
      <p:ext uri="{BB962C8B-B14F-4D97-AF65-F5344CB8AC3E}">
        <p14:creationId xmlns:p14="http://schemas.microsoft.com/office/powerpoint/2010/main" val="259037250"/>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Blue Gray Circuit Boar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8988" y="1017588"/>
            <a:ext cx="2009775"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0F161A1-3B8D-8245-81C6-F28D4CD6B0F7}" type="slidenum">
              <a:rPr lang="en-US"/>
              <a:pPr/>
              <a:t>‹#›</a:t>
            </a:fld>
            <a:endParaRPr lang="en-US"/>
          </a:p>
        </p:txBody>
      </p:sp>
    </p:spTree>
    <p:extLst>
      <p:ext uri="{BB962C8B-B14F-4D97-AF65-F5344CB8AC3E}">
        <p14:creationId xmlns:p14="http://schemas.microsoft.com/office/powerpoint/2010/main" val="2796965970"/>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Rural Americal Stehescop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D6EC3A4-F087-8746-81D3-E65130FF5661}" type="slidenum">
              <a:rPr lang="en-US"/>
              <a:pPr/>
              <a:t>‹#›</a:t>
            </a:fld>
            <a:endParaRPr lang="en-US"/>
          </a:p>
        </p:txBody>
      </p:sp>
    </p:spTree>
    <p:extLst>
      <p:ext uri="{BB962C8B-B14F-4D97-AF65-F5344CB8AC3E}">
        <p14:creationId xmlns:p14="http://schemas.microsoft.com/office/powerpoint/2010/main" val="1902489095"/>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Hospital Sign Blu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2163" y="1017588"/>
            <a:ext cx="201612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F06ACD6-10AF-F047-8616-A46D05DB040B}" type="slidenum">
              <a:rPr lang="en-US"/>
              <a:pPr/>
              <a:t>‹#›</a:t>
            </a:fld>
            <a:endParaRPr lang="en-US"/>
          </a:p>
        </p:txBody>
      </p:sp>
    </p:spTree>
    <p:extLst>
      <p:ext uri="{BB962C8B-B14F-4D97-AF65-F5344CB8AC3E}">
        <p14:creationId xmlns:p14="http://schemas.microsoft.com/office/powerpoint/2010/main" val="2167171294"/>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Red Tomato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C8974F3-7E0A-2545-9F41-3450E1AC383D}" type="slidenum">
              <a:rPr lang="en-US"/>
              <a:pPr/>
              <a:t>‹#›</a:t>
            </a:fld>
            <a:endParaRPr lang="en-US"/>
          </a:p>
        </p:txBody>
      </p:sp>
    </p:spTree>
    <p:extLst>
      <p:ext uri="{BB962C8B-B14F-4D97-AF65-F5344CB8AC3E}">
        <p14:creationId xmlns:p14="http://schemas.microsoft.com/office/powerpoint/2010/main" val="371770132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affic Con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1849A67-F818-9D49-B062-EB3F1DABCE2E}" type="slidenum">
              <a:rPr lang="en-US"/>
              <a:pPr/>
              <a:t>‹#›</a:t>
            </a:fld>
            <a:endParaRPr lang="en-US"/>
          </a:p>
        </p:txBody>
      </p:sp>
    </p:spTree>
    <p:extLst>
      <p:ext uri="{BB962C8B-B14F-4D97-AF65-F5344CB8AC3E}">
        <p14:creationId xmlns:p14="http://schemas.microsoft.com/office/powerpoint/2010/main" val="3063195647"/>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Palm Tre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2788F52-0FA0-7345-A084-4A47386A15BD}" type="slidenum">
              <a:rPr lang="en-US"/>
              <a:pPr/>
              <a:t>‹#›</a:t>
            </a:fld>
            <a:endParaRPr lang="en-US"/>
          </a:p>
        </p:txBody>
      </p:sp>
    </p:spTree>
    <p:extLst>
      <p:ext uri="{BB962C8B-B14F-4D97-AF65-F5344CB8AC3E}">
        <p14:creationId xmlns:p14="http://schemas.microsoft.com/office/powerpoint/2010/main" val="2973470667"/>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Content Placeholder 5"/>
          <p:cNvSpPr>
            <a:spLocks noGrp="1"/>
          </p:cNvSpPr>
          <p:nvPr>
            <p:ph sz="quarter" idx="11"/>
          </p:nvPr>
        </p:nvSpPr>
        <p:spPr>
          <a:xfrm>
            <a:off x="553641" y="1446612"/>
            <a:ext cx="8143875" cy="4500563"/>
          </a:xfrm>
        </p:spPr>
        <p:txBody>
          <a:bodyPr/>
          <a:lstStyle>
            <a:lvl2pPr>
              <a:defRPr sz="1500"/>
            </a:lvl2pPr>
            <a:lvl3pPr>
              <a:defRPr sz="14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2"/>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7130A3E-482A-114B-B126-E0B3CA25F0A9}" type="slidenum">
              <a:rPr lang="en-US"/>
              <a:pPr/>
              <a:t>‹#›</a:t>
            </a:fld>
            <a:endParaRPr lang="en-US"/>
          </a:p>
        </p:txBody>
      </p:sp>
    </p:spTree>
    <p:extLst>
      <p:ext uri="{BB962C8B-B14F-4D97-AF65-F5344CB8AC3E}">
        <p14:creationId xmlns:p14="http://schemas.microsoft.com/office/powerpoint/2010/main" val="2293734368"/>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4648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7" name="Picture Placeholder 9"/>
          <p:cNvSpPr>
            <a:spLocks noGrp="1" noChangeAspect="1"/>
          </p:cNvSpPr>
          <p:nvPr>
            <p:ph type="pic" sz="quarter" idx="12"/>
          </p:nvPr>
        </p:nvSpPr>
        <p:spPr>
          <a:xfrm>
            <a:off x="3446859"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8" name="Picture Placeholder 9"/>
          <p:cNvSpPr>
            <a:spLocks noGrp="1" noChangeAspect="1"/>
          </p:cNvSpPr>
          <p:nvPr>
            <p:ph type="pic" sz="quarter" idx="13"/>
          </p:nvPr>
        </p:nvSpPr>
        <p:spPr>
          <a:xfrm>
            <a:off x="644723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20" name="Text Placeholder 19"/>
          <p:cNvSpPr>
            <a:spLocks noGrp="1"/>
          </p:cNvSpPr>
          <p:nvPr>
            <p:ph type="body" sz="quarter" idx="14"/>
          </p:nvPr>
        </p:nvSpPr>
        <p:spPr>
          <a:xfrm>
            <a:off x="44648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1" name="Text Placeholder 19"/>
          <p:cNvSpPr>
            <a:spLocks noGrp="1"/>
          </p:cNvSpPr>
          <p:nvPr>
            <p:ph type="body" sz="quarter" idx="15"/>
          </p:nvPr>
        </p:nvSpPr>
        <p:spPr>
          <a:xfrm>
            <a:off x="44648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4" name="Text Placeholder 19"/>
          <p:cNvSpPr>
            <a:spLocks noGrp="1"/>
          </p:cNvSpPr>
          <p:nvPr>
            <p:ph type="body" sz="quarter" idx="16"/>
          </p:nvPr>
        </p:nvSpPr>
        <p:spPr>
          <a:xfrm>
            <a:off x="44648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5" name="Text Placeholder 19"/>
          <p:cNvSpPr>
            <a:spLocks noGrp="1"/>
          </p:cNvSpPr>
          <p:nvPr>
            <p:ph type="body" sz="quarter" idx="17"/>
          </p:nvPr>
        </p:nvSpPr>
        <p:spPr>
          <a:xfrm>
            <a:off x="44648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6" name="Text Placeholder 19"/>
          <p:cNvSpPr>
            <a:spLocks noGrp="1"/>
          </p:cNvSpPr>
          <p:nvPr>
            <p:ph type="body" sz="quarter" idx="18"/>
          </p:nvPr>
        </p:nvSpPr>
        <p:spPr>
          <a:xfrm>
            <a:off x="44648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7"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8"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23" name="Text Placeholder 19"/>
          <p:cNvSpPr>
            <a:spLocks noGrp="1"/>
          </p:cNvSpPr>
          <p:nvPr>
            <p:ph type="body" sz="quarter" idx="19"/>
          </p:nvPr>
        </p:nvSpPr>
        <p:spPr>
          <a:xfrm>
            <a:off x="3446859"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9" name="Text Placeholder 19"/>
          <p:cNvSpPr>
            <a:spLocks noGrp="1"/>
          </p:cNvSpPr>
          <p:nvPr>
            <p:ph type="body" sz="quarter" idx="20"/>
          </p:nvPr>
        </p:nvSpPr>
        <p:spPr>
          <a:xfrm>
            <a:off x="3446859"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0" name="Text Placeholder 19"/>
          <p:cNvSpPr>
            <a:spLocks noGrp="1"/>
          </p:cNvSpPr>
          <p:nvPr>
            <p:ph type="body" sz="quarter" idx="21"/>
          </p:nvPr>
        </p:nvSpPr>
        <p:spPr>
          <a:xfrm>
            <a:off x="3446859"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1" name="Text Placeholder 19"/>
          <p:cNvSpPr>
            <a:spLocks noGrp="1"/>
          </p:cNvSpPr>
          <p:nvPr>
            <p:ph type="body" sz="quarter" idx="22"/>
          </p:nvPr>
        </p:nvSpPr>
        <p:spPr>
          <a:xfrm>
            <a:off x="3446859"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2" name="Text Placeholder 19"/>
          <p:cNvSpPr>
            <a:spLocks noGrp="1"/>
          </p:cNvSpPr>
          <p:nvPr>
            <p:ph type="body" sz="quarter" idx="23"/>
          </p:nvPr>
        </p:nvSpPr>
        <p:spPr>
          <a:xfrm>
            <a:off x="3446859"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3" name="Text Placeholder 19"/>
          <p:cNvSpPr>
            <a:spLocks noGrp="1"/>
          </p:cNvSpPr>
          <p:nvPr>
            <p:ph type="body" sz="quarter" idx="24"/>
          </p:nvPr>
        </p:nvSpPr>
        <p:spPr>
          <a:xfrm>
            <a:off x="644723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4" name="Text Placeholder 19"/>
          <p:cNvSpPr>
            <a:spLocks noGrp="1"/>
          </p:cNvSpPr>
          <p:nvPr>
            <p:ph type="body" sz="quarter" idx="25"/>
          </p:nvPr>
        </p:nvSpPr>
        <p:spPr>
          <a:xfrm>
            <a:off x="644723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5" name="Text Placeholder 19"/>
          <p:cNvSpPr>
            <a:spLocks noGrp="1"/>
          </p:cNvSpPr>
          <p:nvPr>
            <p:ph type="body" sz="quarter" idx="26"/>
          </p:nvPr>
        </p:nvSpPr>
        <p:spPr>
          <a:xfrm>
            <a:off x="644723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6" name="Text Placeholder 19"/>
          <p:cNvSpPr>
            <a:spLocks noGrp="1"/>
          </p:cNvSpPr>
          <p:nvPr>
            <p:ph type="body" sz="quarter" idx="27"/>
          </p:nvPr>
        </p:nvSpPr>
        <p:spPr>
          <a:xfrm>
            <a:off x="644723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7" name="Text Placeholder 19"/>
          <p:cNvSpPr>
            <a:spLocks noGrp="1"/>
          </p:cNvSpPr>
          <p:nvPr>
            <p:ph type="body" sz="quarter" idx="28"/>
          </p:nvPr>
        </p:nvSpPr>
        <p:spPr>
          <a:xfrm>
            <a:off x="644723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2" name="Slide Number Placeholder 3"/>
          <p:cNvSpPr>
            <a:spLocks noGrp="1"/>
          </p:cNvSpPr>
          <p:nvPr>
            <p:ph type="sldNum" sz="quarter" idx="29"/>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DF6643F-513C-1741-ABAA-A0207B5187C3}" type="slidenum">
              <a:rPr lang="en-US"/>
              <a:pPr/>
              <a:t>‹#›</a:t>
            </a:fld>
            <a:endParaRPr lang="en-US"/>
          </a:p>
        </p:txBody>
      </p:sp>
    </p:spTree>
    <p:extLst>
      <p:ext uri="{BB962C8B-B14F-4D97-AF65-F5344CB8AC3E}">
        <p14:creationId xmlns:p14="http://schemas.microsoft.com/office/powerpoint/2010/main" val="2526625473"/>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6488" y="1339453"/>
            <a:ext cx="8304609" cy="3482578"/>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2" name="Text Placeholder 11"/>
          <p:cNvSpPr>
            <a:spLocks noGrp="1"/>
          </p:cNvSpPr>
          <p:nvPr>
            <p:ph type="body" sz="quarter" idx="11"/>
          </p:nvPr>
        </p:nvSpPr>
        <p:spPr>
          <a:xfrm>
            <a:off x="446488" y="4875612"/>
            <a:ext cx="8304609" cy="1125141"/>
          </a:xfrm>
        </p:spPr>
        <p:txBody>
          <a:bodyPr/>
          <a:lstStyle>
            <a:lvl1pPr marL="1117" indent="0">
              <a:buFontTx/>
              <a:buNone/>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3"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Slide Number Placeholder 3"/>
          <p:cNvSpPr>
            <a:spLocks noGrp="1"/>
          </p:cNvSpPr>
          <p:nvPr>
            <p:ph type="sldNum" sz="quarter" idx="14"/>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B80D6B8-0020-7141-BA20-D03CC189E320}" type="slidenum">
              <a:rPr lang="en-US"/>
              <a:pPr/>
              <a:t>‹#›</a:t>
            </a:fld>
            <a:endParaRPr lang="en-US"/>
          </a:p>
        </p:txBody>
      </p:sp>
    </p:spTree>
    <p:extLst>
      <p:ext uri="{BB962C8B-B14F-4D97-AF65-F5344CB8AC3E}">
        <p14:creationId xmlns:p14="http://schemas.microsoft.com/office/powerpoint/2010/main" val="4266614597"/>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Grow Togeth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7929503-FD50-E34A-9050-CCBEB257C39D}" type="slidenum">
              <a:rPr lang="en-US"/>
              <a:pPr/>
              <a:t>‹#›</a:t>
            </a:fld>
            <a:endParaRPr lang="en-US"/>
          </a:p>
        </p:txBody>
      </p:sp>
    </p:spTree>
    <p:extLst>
      <p:ext uri="{BB962C8B-B14F-4D97-AF65-F5344CB8AC3E}">
        <p14:creationId xmlns:p14="http://schemas.microsoft.com/office/powerpoint/2010/main" val="1631728796"/>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Ashe Count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BD8F4B8-C74B-A540-A954-AF0A3156F6D1}" type="slidenum">
              <a:rPr lang="en-US"/>
              <a:pPr/>
              <a:t>‹#›</a:t>
            </a:fld>
            <a:endParaRPr lang="en-US"/>
          </a:p>
        </p:txBody>
      </p:sp>
    </p:spTree>
    <p:extLst>
      <p:ext uri="{BB962C8B-B14F-4D97-AF65-F5344CB8AC3E}">
        <p14:creationId xmlns:p14="http://schemas.microsoft.com/office/powerpoint/2010/main" val="3388891415"/>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Gas Pum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24A2166-F568-2743-B9DD-3208F920068A}" type="slidenum">
              <a:rPr lang="en-US"/>
              <a:pPr/>
              <a:t>‹#›</a:t>
            </a:fld>
            <a:endParaRPr lang="en-US"/>
          </a:p>
        </p:txBody>
      </p:sp>
    </p:spTree>
    <p:extLst>
      <p:ext uri="{BB962C8B-B14F-4D97-AF65-F5344CB8AC3E}">
        <p14:creationId xmlns:p14="http://schemas.microsoft.com/office/powerpoint/2010/main" val="3734106861"/>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Woven Baske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1D09EE1-60ED-7B49-B595-FA2EDCFFE768}" type="slidenum">
              <a:rPr lang="en-US"/>
              <a:pPr/>
              <a:t>‹#›</a:t>
            </a:fld>
            <a:endParaRPr lang="en-US"/>
          </a:p>
        </p:txBody>
      </p:sp>
    </p:spTree>
    <p:extLst>
      <p:ext uri="{BB962C8B-B14F-4D97-AF65-F5344CB8AC3E}">
        <p14:creationId xmlns:p14="http://schemas.microsoft.com/office/powerpoint/2010/main" val="883900225"/>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Newspaper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9DC3BE3-17F9-1D42-8A0A-B5760D074046}" type="slidenum">
              <a:rPr lang="en-US"/>
              <a:pPr/>
              <a:t>‹#›</a:t>
            </a:fld>
            <a:endParaRPr lang="en-US"/>
          </a:p>
        </p:txBody>
      </p:sp>
    </p:spTree>
    <p:extLst>
      <p:ext uri="{BB962C8B-B14F-4D97-AF65-F5344CB8AC3E}">
        <p14:creationId xmlns:p14="http://schemas.microsoft.com/office/powerpoint/2010/main" val="1274916000"/>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Newspaper 2">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9EC027E-31B0-BB48-A20A-2EA62D85FCB3}" type="slidenum">
              <a:rPr lang="en-US"/>
              <a:pPr/>
              <a:t>‹#›</a:t>
            </a:fld>
            <a:endParaRPr lang="en-US"/>
          </a:p>
        </p:txBody>
      </p:sp>
    </p:spTree>
    <p:extLst>
      <p:ext uri="{BB962C8B-B14F-4D97-AF65-F5344CB8AC3E}">
        <p14:creationId xmlns:p14="http://schemas.microsoft.com/office/powerpoint/2010/main" val="204950830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lobe on Mone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4084A3A-ECF5-8240-A2C8-48BDA15DBAAD}" type="slidenum">
              <a:rPr lang="en-US"/>
              <a:pPr/>
              <a:t>‹#›</a:t>
            </a:fld>
            <a:endParaRPr lang="en-US"/>
          </a:p>
        </p:txBody>
      </p:sp>
    </p:spTree>
    <p:extLst>
      <p:ext uri="{BB962C8B-B14F-4D97-AF65-F5344CB8AC3E}">
        <p14:creationId xmlns:p14="http://schemas.microsoft.com/office/powerpoint/2010/main" val="1138936614"/>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Se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BDB68C7-BF4C-F149-AB7C-0F1B96F1FB80}" type="slidenum">
              <a:rPr lang="en-US"/>
              <a:pPr/>
              <a:t>‹#›</a:t>
            </a:fld>
            <a:endParaRPr lang="en-US"/>
          </a:p>
        </p:txBody>
      </p:sp>
    </p:spTree>
    <p:extLst>
      <p:ext uri="{BB962C8B-B14F-4D97-AF65-F5344CB8AC3E}">
        <p14:creationId xmlns:p14="http://schemas.microsoft.com/office/powerpoint/2010/main" val="2500774206"/>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Champangne Congr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3750" y="998538"/>
            <a:ext cx="20177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94F2E0C-F5E7-0C4B-8875-0E7B76BC0415}" type="slidenum">
              <a:rPr lang="en-US"/>
              <a:pPr/>
              <a:t>‹#›</a:t>
            </a:fld>
            <a:endParaRPr lang="en-US"/>
          </a:p>
        </p:txBody>
      </p:sp>
    </p:spTree>
    <p:extLst>
      <p:ext uri="{BB962C8B-B14F-4D97-AF65-F5344CB8AC3E}">
        <p14:creationId xmlns:p14="http://schemas.microsoft.com/office/powerpoint/2010/main" val="1435060485"/>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Loudspeak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D4ABE3E-ED58-184D-9573-80B2A2ED43D9}" type="slidenum">
              <a:rPr lang="en-US"/>
              <a:pPr/>
              <a:t>‹#›</a:t>
            </a:fld>
            <a:endParaRPr lang="en-US"/>
          </a:p>
        </p:txBody>
      </p:sp>
    </p:spTree>
    <p:extLst>
      <p:ext uri="{BB962C8B-B14F-4D97-AF65-F5344CB8AC3E}">
        <p14:creationId xmlns:p14="http://schemas.microsoft.com/office/powerpoint/2010/main" val="709163084"/>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re Track on San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0EC88D7-845E-FE4E-9F05-33EE9F96EFEF}" type="slidenum">
              <a:rPr lang="en-US"/>
              <a:pPr/>
              <a:t>‹#›</a:t>
            </a:fld>
            <a:endParaRPr lang="en-US"/>
          </a:p>
        </p:txBody>
      </p:sp>
    </p:spTree>
    <p:extLst>
      <p:ext uri="{BB962C8B-B14F-4D97-AF65-F5344CB8AC3E}">
        <p14:creationId xmlns:p14="http://schemas.microsoft.com/office/powerpoint/2010/main" val="86525297"/>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Match on Black">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41DC948-35BC-694A-A79C-443BBF21A8EF}" type="slidenum">
              <a:rPr lang="en-US"/>
              <a:pPr/>
              <a:t>‹#›</a:t>
            </a:fld>
            <a:endParaRPr lang="en-US"/>
          </a:p>
        </p:txBody>
      </p:sp>
    </p:spTree>
    <p:extLst>
      <p:ext uri="{BB962C8B-B14F-4D97-AF65-F5344CB8AC3E}">
        <p14:creationId xmlns:p14="http://schemas.microsoft.com/office/powerpoint/2010/main" val="4196327538"/>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Magazin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A6A8C4F-3ACA-D04A-8A60-E11BC0DA6885}" type="slidenum">
              <a:rPr lang="en-US"/>
              <a:pPr/>
              <a:t>‹#›</a:t>
            </a:fld>
            <a:endParaRPr lang="en-US"/>
          </a:p>
        </p:txBody>
      </p:sp>
    </p:spTree>
    <p:extLst>
      <p:ext uri="{BB962C8B-B14F-4D97-AF65-F5344CB8AC3E}">
        <p14:creationId xmlns:p14="http://schemas.microsoft.com/office/powerpoint/2010/main" val="3529514335"/>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Wood Puzzl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1050" y="965200"/>
            <a:ext cx="2030413"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224BA3D-19AB-544D-8255-A77C4D1D185E}" type="slidenum">
              <a:rPr lang="en-US"/>
              <a:pPr/>
              <a:t>‹#›</a:t>
            </a:fld>
            <a:endParaRPr lang="en-US"/>
          </a:p>
        </p:txBody>
      </p:sp>
    </p:spTree>
    <p:extLst>
      <p:ext uri="{BB962C8B-B14F-4D97-AF65-F5344CB8AC3E}">
        <p14:creationId xmlns:p14="http://schemas.microsoft.com/office/powerpoint/2010/main" val="951532614"/>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Silver Barbel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F50A215-FADA-E342-9141-715D793CF5CD}" type="slidenum">
              <a:rPr lang="en-US"/>
              <a:pPr/>
              <a:t>‹#›</a:t>
            </a:fld>
            <a:endParaRPr lang="en-US"/>
          </a:p>
        </p:txBody>
      </p:sp>
    </p:spTree>
    <p:extLst>
      <p:ext uri="{BB962C8B-B14F-4D97-AF65-F5344CB8AC3E}">
        <p14:creationId xmlns:p14="http://schemas.microsoft.com/office/powerpoint/2010/main" val="1629633288"/>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raffic Con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8B2030A-7A71-CC4C-A3E6-BC77C931D64D}" type="slidenum">
              <a:rPr lang="en-US"/>
              <a:pPr/>
              <a:t>‹#›</a:t>
            </a:fld>
            <a:endParaRPr lang="en-US"/>
          </a:p>
        </p:txBody>
      </p:sp>
    </p:spTree>
    <p:extLst>
      <p:ext uri="{BB962C8B-B14F-4D97-AF65-F5344CB8AC3E}">
        <p14:creationId xmlns:p14="http://schemas.microsoft.com/office/powerpoint/2010/main" val="1492590831"/>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Globe on Mone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BC0811F-B7A1-7944-BE05-C3289DB0B990}" type="slidenum">
              <a:rPr lang="en-US"/>
              <a:pPr/>
              <a:t>‹#›</a:t>
            </a:fld>
            <a:endParaRPr lang="en-US"/>
          </a:p>
        </p:txBody>
      </p:sp>
    </p:spTree>
    <p:extLst>
      <p:ext uri="{BB962C8B-B14F-4D97-AF65-F5344CB8AC3E}">
        <p14:creationId xmlns:p14="http://schemas.microsoft.com/office/powerpoint/2010/main" val="532734035"/>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adline Hourglas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570ED3E-F9BD-3C45-9EC4-0109E9456F98}" type="slidenum">
              <a:rPr lang="en-US"/>
              <a:pPr/>
              <a:t>‹#›</a:t>
            </a:fld>
            <a:endParaRPr lang="en-US"/>
          </a:p>
        </p:txBody>
      </p:sp>
    </p:spTree>
    <p:extLst>
      <p:ext uri="{BB962C8B-B14F-4D97-AF65-F5344CB8AC3E}">
        <p14:creationId xmlns:p14="http://schemas.microsoft.com/office/powerpoint/2010/main" val="180702077"/>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Deadline Hourglas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A07C285-38EC-0844-89BE-ABAE66AFB029}" type="slidenum">
              <a:rPr lang="en-US"/>
              <a:pPr/>
              <a:t>‹#›</a:t>
            </a:fld>
            <a:endParaRPr lang="en-US"/>
          </a:p>
        </p:txBody>
      </p:sp>
    </p:spTree>
    <p:extLst>
      <p:ext uri="{BB962C8B-B14F-4D97-AF65-F5344CB8AC3E}">
        <p14:creationId xmlns:p14="http://schemas.microsoft.com/office/powerpoint/2010/main" val="3797087570"/>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Holding Red Fi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CD3B8FA-1295-054E-B552-1B6AEAF684A0}" type="slidenum">
              <a:rPr lang="en-US"/>
              <a:pPr/>
              <a:t>‹#›</a:t>
            </a:fld>
            <a:endParaRPr lang="en-US"/>
          </a:p>
        </p:txBody>
      </p:sp>
    </p:spTree>
    <p:extLst>
      <p:ext uri="{BB962C8B-B14F-4D97-AF65-F5344CB8AC3E}">
        <p14:creationId xmlns:p14="http://schemas.microsoft.com/office/powerpoint/2010/main" val="2973338251"/>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Architectural Drawing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5"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6"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A7AC83C-9356-5343-8245-193A570445E9}" type="slidenum">
              <a:rPr lang="en-US"/>
              <a:pPr/>
              <a:t>‹#›</a:t>
            </a:fld>
            <a:endParaRPr lang="en-US"/>
          </a:p>
        </p:txBody>
      </p:sp>
    </p:spTree>
    <p:extLst>
      <p:ext uri="{BB962C8B-B14F-4D97-AF65-F5344CB8AC3E}">
        <p14:creationId xmlns:p14="http://schemas.microsoft.com/office/powerpoint/2010/main" val="3214240197"/>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Venus Flytra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3BA51EE-EC4A-064F-94DE-A8CF3B8590D7}" type="slidenum">
              <a:rPr lang="en-US"/>
              <a:pPr/>
              <a:t>‹#›</a:t>
            </a:fld>
            <a:endParaRPr lang="en-US"/>
          </a:p>
        </p:txBody>
      </p:sp>
    </p:spTree>
    <p:extLst>
      <p:ext uri="{BB962C8B-B14F-4D97-AF65-F5344CB8AC3E}">
        <p14:creationId xmlns:p14="http://schemas.microsoft.com/office/powerpoint/2010/main" val="317061083"/>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Cha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1899CCD-9107-6C4D-BBC4-4DF6ED5C84A2}" type="slidenum">
              <a:rPr lang="en-US"/>
              <a:pPr/>
              <a:t>‹#›</a:t>
            </a:fld>
            <a:endParaRPr lang="en-US"/>
          </a:p>
        </p:txBody>
      </p:sp>
    </p:spTree>
    <p:extLst>
      <p:ext uri="{BB962C8B-B14F-4D97-AF65-F5344CB8AC3E}">
        <p14:creationId xmlns:p14="http://schemas.microsoft.com/office/powerpoint/2010/main" val="2367933802"/>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Computer Cab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7530967-5162-DB49-B8AC-BC992DA14689}" type="slidenum">
              <a:rPr lang="en-US"/>
              <a:pPr/>
              <a:t>‹#›</a:t>
            </a:fld>
            <a:endParaRPr lang="en-US"/>
          </a:p>
        </p:txBody>
      </p:sp>
    </p:spTree>
    <p:extLst>
      <p:ext uri="{BB962C8B-B14F-4D97-AF65-F5344CB8AC3E}">
        <p14:creationId xmlns:p14="http://schemas.microsoft.com/office/powerpoint/2010/main" val="3452977499"/>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teel Pip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1CECA6A-3ED9-2448-9589-71A818D9F4AD}" type="slidenum">
              <a:rPr lang="en-US"/>
              <a:pPr/>
              <a:t>‹#›</a:t>
            </a:fld>
            <a:endParaRPr lang="en-US"/>
          </a:p>
        </p:txBody>
      </p:sp>
    </p:spTree>
    <p:extLst>
      <p:ext uri="{BB962C8B-B14F-4D97-AF65-F5344CB8AC3E}">
        <p14:creationId xmlns:p14="http://schemas.microsoft.com/office/powerpoint/2010/main" val="1556774985"/>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Calculato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164F66C-23CA-D343-A697-0FEBA9C349F1}" type="slidenum">
              <a:rPr lang="en-US"/>
              <a:pPr/>
              <a:t>‹#›</a:t>
            </a:fld>
            <a:endParaRPr lang="en-US"/>
          </a:p>
        </p:txBody>
      </p:sp>
    </p:spTree>
    <p:extLst>
      <p:ext uri="{BB962C8B-B14F-4D97-AF65-F5344CB8AC3E}">
        <p14:creationId xmlns:p14="http://schemas.microsoft.com/office/powerpoint/2010/main" val="3837702843"/>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Ben Frankl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EB498B8-3F75-7F40-B8B4-D8BBC0599837}" type="slidenum">
              <a:rPr lang="en-US"/>
              <a:pPr/>
              <a:t>‹#›</a:t>
            </a:fld>
            <a:endParaRPr lang="en-US"/>
          </a:p>
        </p:txBody>
      </p:sp>
    </p:spTree>
    <p:extLst>
      <p:ext uri="{BB962C8B-B14F-4D97-AF65-F5344CB8AC3E}">
        <p14:creationId xmlns:p14="http://schemas.microsoft.com/office/powerpoint/2010/main" val="1517253057"/>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Cell Tow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7D3A505-27AD-454F-AC12-16DBE56837BE}" type="slidenum">
              <a:rPr lang="en-US"/>
              <a:pPr/>
              <a:t>‹#›</a:t>
            </a:fld>
            <a:endParaRPr lang="en-US"/>
          </a:p>
        </p:txBody>
      </p:sp>
    </p:spTree>
    <p:extLst>
      <p:ext uri="{BB962C8B-B14F-4D97-AF65-F5344CB8AC3E}">
        <p14:creationId xmlns:p14="http://schemas.microsoft.com/office/powerpoint/2010/main" val="401469473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lding Red Fi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186C84B-5AB6-3145-82D4-D5F95F6A7CB9}" type="slidenum">
              <a:rPr lang="en-US"/>
              <a:pPr/>
              <a:t>‹#›</a:t>
            </a:fld>
            <a:endParaRPr lang="en-US"/>
          </a:p>
        </p:txBody>
      </p:sp>
    </p:spTree>
    <p:extLst>
      <p:ext uri="{BB962C8B-B14F-4D97-AF65-F5344CB8AC3E}">
        <p14:creationId xmlns:p14="http://schemas.microsoft.com/office/powerpoint/2010/main" val="230369249"/>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Blue Solar Pane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6D64587-1E60-3B47-95E3-B1DF845D4478}" type="slidenum">
              <a:rPr lang="en-US"/>
              <a:pPr/>
              <a:t>‹#›</a:t>
            </a:fld>
            <a:endParaRPr lang="en-US"/>
          </a:p>
        </p:txBody>
      </p:sp>
    </p:spTree>
    <p:extLst>
      <p:ext uri="{BB962C8B-B14F-4D97-AF65-F5344CB8AC3E}">
        <p14:creationId xmlns:p14="http://schemas.microsoft.com/office/powerpoint/2010/main" val="3722316877"/>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Rx Contain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83A1808-75D6-F942-AD4E-E754A3AD8982}" type="slidenum">
              <a:rPr lang="en-US"/>
              <a:pPr/>
              <a:t>‹#›</a:t>
            </a:fld>
            <a:endParaRPr lang="en-US"/>
          </a:p>
        </p:txBody>
      </p:sp>
    </p:spTree>
    <p:extLst>
      <p:ext uri="{BB962C8B-B14F-4D97-AF65-F5344CB8AC3E}">
        <p14:creationId xmlns:p14="http://schemas.microsoft.com/office/powerpoint/2010/main" val="773691976"/>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Golf Ball">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3F963D9-C6C2-3348-BC4B-B912E313F3BC}" type="slidenum">
              <a:rPr lang="en-US"/>
              <a:pPr/>
              <a:t>‹#›</a:t>
            </a:fld>
            <a:endParaRPr lang="en-US"/>
          </a:p>
        </p:txBody>
      </p:sp>
    </p:spTree>
    <p:extLst>
      <p:ext uri="{BB962C8B-B14F-4D97-AF65-F5344CB8AC3E}">
        <p14:creationId xmlns:p14="http://schemas.microsoft.com/office/powerpoint/2010/main" val="1846612541"/>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Corn and Coin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BE7F9AB-8C18-1343-B37B-1309B9A25B49}" type="slidenum">
              <a:rPr lang="en-US"/>
              <a:pPr/>
              <a:t>‹#›</a:t>
            </a:fld>
            <a:endParaRPr lang="en-US"/>
          </a:p>
        </p:txBody>
      </p:sp>
    </p:spTree>
    <p:extLst>
      <p:ext uri="{BB962C8B-B14F-4D97-AF65-F5344CB8AC3E}">
        <p14:creationId xmlns:p14="http://schemas.microsoft.com/office/powerpoint/2010/main" val="987310440"/>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Blue Gray Circuit Boar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8988" y="1017588"/>
            <a:ext cx="2009775"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AD20AA5-4CF3-4843-90B1-A9DA17DB1AD7}" type="slidenum">
              <a:rPr lang="en-US"/>
              <a:pPr/>
              <a:t>‹#›</a:t>
            </a:fld>
            <a:endParaRPr lang="en-US"/>
          </a:p>
        </p:txBody>
      </p:sp>
    </p:spTree>
    <p:extLst>
      <p:ext uri="{BB962C8B-B14F-4D97-AF65-F5344CB8AC3E}">
        <p14:creationId xmlns:p14="http://schemas.microsoft.com/office/powerpoint/2010/main" val="3546477613"/>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Rural Americal Stehescop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6DC7592-5837-AF48-9547-634CA488941B}" type="slidenum">
              <a:rPr lang="en-US"/>
              <a:pPr/>
              <a:t>‹#›</a:t>
            </a:fld>
            <a:endParaRPr lang="en-US"/>
          </a:p>
        </p:txBody>
      </p:sp>
    </p:spTree>
    <p:extLst>
      <p:ext uri="{BB962C8B-B14F-4D97-AF65-F5344CB8AC3E}">
        <p14:creationId xmlns:p14="http://schemas.microsoft.com/office/powerpoint/2010/main" val="1604053370"/>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Hospital Sign Blu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2163" y="1017588"/>
            <a:ext cx="201612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034DFDE-DBD4-5846-8DE9-BDB52EB99F13}" type="slidenum">
              <a:rPr lang="en-US"/>
              <a:pPr/>
              <a:t>‹#›</a:t>
            </a:fld>
            <a:endParaRPr lang="en-US"/>
          </a:p>
        </p:txBody>
      </p:sp>
    </p:spTree>
    <p:extLst>
      <p:ext uri="{BB962C8B-B14F-4D97-AF65-F5344CB8AC3E}">
        <p14:creationId xmlns:p14="http://schemas.microsoft.com/office/powerpoint/2010/main" val="1700458763"/>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Red Tomato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CD2E02D-AD37-F845-BCB4-E4469836358F}" type="slidenum">
              <a:rPr lang="en-US"/>
              <a:pPr/>
              <a:t>‹#›</a:t>
            </a:fld>
            <a:endParaRPr lang="en-US"/>
          </a:p>
        </p:txBody>
      </p:sp>
    </p:spTree>
    <p:extLst>
      <p:ext uri="{BB962C8B-B14F-4D97-AF65-F5344CB8AC3E}">
        <p14:creationId xmlns:p14="http://schemas.microsoft.com/office/powerpoint/2010/main" val="3071099954"/>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Palm Tre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23CF1D9-FBD0-A942-A426-FC3602599A45}" type="slidenum">
              <a:rPr lang="en-US"/>
              <a:pPr/>
              <a:t>‹#›</a:t>
            </a:fld>
            <a:endParaRPr lang="en-US"/>
          </a:p>
        </p:txBody>
      </p:sp>
    </p:spTree>
    <p:extLst>
      <p:ext uri="{BB962C8B-B14F-4D97-AF65-F5344CB8AC3E}">
        <p14:creationId xmlns:p14="http://schemas.microsoft.com/office/powerpoint/2010/main" val="556137330"/>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4"/>
          <p:cNvSpPr>
            <a:spLocks noGrp="1"/>
          </p:cNvSpPr>
          <p:nvPr>
            <p:ph type="sldNum" sz="quarter" idx="10"/>
          </p:nvPr>
        </p:nvSpPr>
        <p:spPr>
          <a:xfrm>
            <a:off x="6553200" y="6248400"/>
            <a:ext cx="1905000" cy="2889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N W6" charset="0"/>
                <a:cs typeface="ヒラギノ角ゴ ProN W6" charset="0"/>
              </a:defRPr>
            </a:lvl1pPr>
          </a:lstStyle>
          <a:p>
            <a:fld id="{CB1AC772-B381-B14B-AE42-9530D3B3E206}" type="slidenum">
              <a:rPr lang="en-US"/>
              <a:pPr/>
              <a:t>‹#›</a:t>
            </a:fld>
            <a:endParaRPr lang="en-US"/>
          </a:p>
        </p:txBody>
      </p:sp>
    </p:spTree>
    <p:extLst>
      <p:ext uri="{BB962C8B-B14F-4D97-AF65-F5344CB8AC3E}">
        <p14:creationId xmlns:p14="http://schemas.microsoft.com/office/powerpoint/2010/main" val="490393813"/>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0BEEFFD-1DB8-874C-91F8-9E34AFA2BB45}" type="slidenum">
              <a:rPr lang="en-US"/>
              <a:pPr/>
              <a:t>‹#›</a:t>
            </a:fld>
            <a:endParaRPr lang="en-US"/>
          </a:p>
        </p:txBody>
      </p:sp>
    </p:spTree>
    <p:extLst>
      <p:ext uri="{BB962C8B-B14F-4D97-AF65-F5344CB8AC3E}">
        <p14:creationId xmlns:p14="http://schemas.microsoft.com/office/powerpoint/2010/main" val="4167368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rchitectural Drawing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5"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6"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6236193-1FE1-9245-8D07-AE0BA827A95C}" type="slidenum">
              <a:rPr lang="en-US"/>
              <a:pPr/>
              <a:t>‹#›</a:t>
            </a:fld>
            <a:endParaRPr lang="en-US"/>
          </a:p>
        </p:txBody>
      </p:sp>
    </p:spTree>
    <p:extLst>
      <p:ext uri="{BB962C8B-B14F-4D97-AF65-F5344CB8AC3E}">
        <p14:creationId xmlns:p14="http://schemas.microsoft.com/office/powerpoint/2010/main" val="3269231282"/>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Content Placeholder 5"/>
          <p:cNvSpPr>
            <a:spLocks noGrp="1"/>
          </p:cNvSpPr>
          <p:nvPr>
            <p:ph sz="quarter" idx="11"/>
          </p:nvPr>
        </p:nvSpPr>
        <p:spPr>
          <a:xfrm>
            <a:off x="553641" y="1446612"/>
            <a:ext cx="8143875" cy="4500563"/>
          </a:xfrm>
        </p:spPr>
        <p:txBody>
          <a:bodyPr/>
          <a:lstStyle>
            <a:lvl2pPr>
              <a:defRPr sz="1500"/>
            </a:lvl2pPr>
            <a:lvl3pPr>
              <a:defRPr sz="14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2"/>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E7BDCC8-E985-9D47-9A76-5854652D6740}" type="slidenum">
              <a:rPr lang="en-US"/>
              <a:pPr/>
              <a:t>‹#›</a:t>
            </a:fld>
            <a:endParaRPr lang="en-US"/>
          </a:p>
        </p:txBody>
      </p:sp>
    </p:spTree>
    <p:extLst>
      <p:ext uri="{BB962C8B-B14F-4D97-AF65-F5344CB8AC3E}">
        <p14:creationId xmlns:p14="http://schemas.microsoft.com/office/powerpoint/2010/main" val="1295982171"/>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4648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7" name="Picture Placeholder 9"/>
          <p:cNvSpPr>
            <a:spLocks noGrp="1" noChangeAspect="1"/>
          </p:cNvSpPr>
          <p:nvPr>
            <p:ph type="pic" sz="quarter" idx="12"/>
          </p:nvPr>
        </p:nvSpPr>
        <p:spPr>
          <a:xfrm>
            <a:off x="3446859"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8" name="Picture Placeholder 9"/>
          <p:cNvSpPr>
            <a:spLocks noGrp="1" noChangeAspect="1"/>
          </p:cNvSpPr>
          <p:nvPr>
            <p:ph type="pic" sz="quarter" idx="13"/>
          </p:nvPr>
        </p:nvSpPr>
        <p:spPr>
          <a:xfrm>
            <a:off x="644723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20" name="Text Placeholder 19"/>
          <p:cNvSpPr>
            <a:spLocks noGrp="1"/>
          </p:cNvSpPr>
          <p:nvPr>
            <p:ph type="body" sz="quarter" idx="14"/>
          </p:nvPr>
        </p:nvSpPr>
        <p:spPr>
          <a:xfrm>
            <a:off x="44648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1" name="Text Placeholder 19"/>
          <p:cNvSpPr>
            <a:spLocks noGrp="1"/>
          </p:cNvSpPr>
          <p:nvPr>
            <p:ph type="body" sz="quarter" idx="15"/>
          </p:nvPr>
        </p:nvSpPr>
        <p:spPr>
          <a:xfrm>
            <a:off x="44648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4" name="Text Placeholder 19"/>
          <p:cNvSpPr>
            <a:spLocks noGrp="1"/>
          </p:cNvSpPr>
          <p:nvPr>
            <p:ph type="body" sz="quarter" idx="16"/>
          </p:nvPr>
        </p:nvSpPr>
        <p:spPr>
          <a:xfrm>
            <a:off x="44648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5" name="Text Placeholder 19"/>
          <p:cNvSpPr>
            <a:spLocks noGrp="1"/>
          </p:cNvSpPr>
          <p:nvPr>
            <p:ph type="body" sz="quarter" idx="17"/>
          </p:nvPr>
        </p:nvSpPr>
        <p:spPr>
          <a:xfrm>
            <a:off x="44648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6" name="Text Placeholder 19"/>
          <p:cNvSpPr>
            <a:spLocks noGrp="1"/>
          </p:cNvSpPr>
          <p:nvPr>
            <p:ph type="body" sz="quarter" idx="18"/>
          </p:nvPr>
        </p:nvSpPr>
        <p:spPr>
          <a:xfrm>
            <a:off x="44648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7"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8"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23" name="Text Placeholder 19"/>
          <p:cNvSpPr>
            <a:spLocks noGrp="1"/>
          </p:cNvSpPr>
          <p:nvPr>
            <p:ph type="body" sz="quarter" idx="19"/>
          </p:nvPr>
        </p:nvSpPr>
        <p:spPr>
          <a:xfrm>
            <a:off x="3446859"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9" name="Text Placeholder 19"/>
          <p:cNvSpPr>
            <a:spLocks noGrp="1"/>
          </p:cNvSpPr>
          <p:nvPr>
            <p:ph type="body" sz="quarter" idx="20"/>
          </p:nvPr>
        </p:nvSpPr>
        <p:spPr>
          <a:xfrm>
            <a:off x="3446859"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0" name="Text Placeholder 19"/>
          <p:cNvSpPr>
            <a:spLocks noGrp="1"/>
          </p:cNvSpPr>
          <p:nvPr>
            <p:ph type="body" sz="quarter" idx="21"/>
          </p:nvPr>
        </p:nvSpPr>
        <p:spPr>
          <a:xfrm>
            <a:off x="3446859"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1" name="Text Placeholder 19"/>
          <p:cNvSpPr>
            <a:spLocks noGrp="1"/>
          </p:cNvSpPr>
          <p:nvPr>
            <p:ph type="body" sz="quarter" idx="22"/>
          </p:nvPr>
        </p:nvSpPr>
        <p:spPr>
          <a:xfrm>
            <a:off x="3446859"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2" name="Text Placeholder 19"/>
          <p:cNvSpPr>
            <a:spLocks noGrp="1"/>
          </p:cNvSpPr>
          <p:nvPr>
            <p:ph type="body" sz="quarter" idx="23"/>
          </p:nvPr>
        </p:nvSpPr>
        <p:spPr>
          <a:xfrm>
            <a:off x="3446859"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3" name="Text Placeholder 19"/>
          <p:cNvSpPr>
            <a:spLocks noGrp="1"/>
          </p:cNvSpPr>
          <p:nvPr>
            <p:ph type="body" sz="quarter" idx="24"/>
          </p:nvPr>
        </p:nvSpPr>
        <p:spPr>
          <a:xfrm>
            <a:off x="644723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4" name="Text Placeholder 19"/>
          <p:cNvSpPr>
            <a:spLocks noGrp="1"/>
          </p:cNvSpPr>
          <p:nvPr>
            <p:ph type="body" sz="quarter" idx="25"/>
          </p:nvPr>
        </p:nvSpPr>
        <p:spPr>
          <a:xfrm>
            <a:off x="644723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5" name="Text Placeholder 19"/>
          <p:cNvSpPr>
            <a:spLocks noGrp="1"/>
          </p:cNvSpPr>
          <p:nvPr>
            <p:ph type="body" sz="quarter" idx="26"/>
          </p:nvPr>
        </p:nvSpPr>
        <p:spPr>
          <a:xfrm>
            <a:off x="644723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6" name="Text Placeholder 19"/>
          <p:cNvSpPr>
            <a:spLocks noGrp="1"/>
          </p:cNvSpPr>
          <p:nvPr>
            <p:ph type="body" sz="quarter" idx="27"/>
          </p:nvPr>
        </p:nvSpPr>
        <p:spPr>
          <a:xfrm>
            <a:off x="644723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7" name="Text Placeholder 19"/>
          <p:cNvSpPr>
            <a:spLocks noGrp="1"/>
          </p:cNvSpPr>
          <p:nvPr>
            <p:ph type="body" sz="quarter" idx="28"/>
          </p:nvPr>
        </p:nvSpPr>
        <p:spPr>
          <a:xfrm>
            <a:off x="644723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2" name="Slide Number Placeholder 3"/>
          <p:cNvSpPr>
            <a:spLocks noGrp="1"/>
          </p:cNvSpPr>
          <p:nvPr>
            <p:ph type="sldNum" sz="quarter" idx="29"/>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ED04FC7-3B15-0047-93E5-529004BD29DB}" type="slidenum">
              <a:rPr lang="en-US"/>
              <a:pPr/>
              <a:t>‹#›</a:t>
            </a:fld>
            <a:endParaRPr lang="en-US"/>
          </a:p>
        </p:txBody>
      </p:sp>
    </p:spTree>
    <p:extLst>
      <p:ext uri="{BB962C8B-B14F-4D97-AF65-F5344CB8AC3E}">
        <p14:creationId xmlns:p14="http://schemas.microsoft.com/office/powerpoint/2010/main" val="1371902048"/>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6488" y="1339453"/>
            <a:ext cx="8304609" cy="3482578"/>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2" name="Text Placeholder 11"/>
          <p:cNvSpPr>
            <a:spLocks noGrp="1"/>
          </p:cNvSpPr>
          <p:nvPr>
            <p:ph type="body" sz="quarter" idx="11"/>
          </p:nvPr>
        </p:nvSpPr>
        <p:spPr>
          <a:xfrm>
            <a:off x="446488" y="4875612"/>
            <a:ext cx="8304609" cy="1125141"/>
          </a:xfrm>
        </p:spPr>
        <p:txBody>
          <a:bodyPr/>
          <a:lstStyle>
            <a:lvl1pPr marL="1117" indent="0">
              <a:buFontTx/>
              <a:buNone/>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3"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Slide Number Placeholder 3"/>
          <p:cNvSpPr>
            <a:spLocks noGrp="1"/>
          </p:cNvSpPr>
          <p:nvPr>
            <p:ph type="sldNum" sz="quarter" idx="14"/>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2E35809-1512-1C45-8D67-8B5DE729DBC3}" type="slidenum">
              <a:rPr lang="en-US"/>
              <a:pPr/>
              <a:t>‹#›</a:t>
            </a:fld>
            <a:endParaRPr lang="en-US"/>
          </a:p>
        </p:txBody>
      </p:sp>
    </p:spTree>
    <p:extLst>
      <p:ext uri="{BB962C8B-B14F-4D97-AF65-F5344CB8AC3E}">
        <p14:creationId xmlns:p14="http://schemas.microsoft.com/office/powerpoint/2010/main" val="4062659237"/>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Grow Togeth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6D10A7E-B661-B844-ACE6-5744BAF4A0B4}" type="slidenum">
              <a:rPr lang="en-US"/>
              <a:pPr/>
              <a:t>‹#›</a:t>
            </a:fld>
            <a:endParaRPr lang="en-US"/>
          </a:p>
        </p:txBody>
      </p:sp>
    </p:spTree>
    <p:extLst>
      <p:ext uri="{BB962C8B-B14F-4D97-AF65-F5344CB8AC3E}">
        <p14:creationId xmlns:p14="http://schemas.microsoft.com/office/powerpoint/2010/main" val="1147437651"/>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Ashe Count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FB03B31-8414-DF46-B079-28A5A0567A97}" type="slidenum">
              <a:rPr lang="en-US"/>
              <a:pPr/>
              <a:t>‹#›</a:t>
            </a:fld>
            <a:endParaRPr lang="en-US"/>
          </a:p>
        </p:txBody>
      </p:sp>
    </p:spTree>
    <p:extLst>
      <p:ext uri="{BB962C8B-B14F-4D97-AF65-F5344CB8AC3E}">
        <p14:creationId xmlns:p14="http://schemas.microsoft.com/office/powerpoint/2010/main" val="4239690944"/>
      </p:ext>
    </p:extLst>
  </p:cSld>
  <p:clrMapOvr>
    <a:masterClrMapping/>
  </p:clrMapOvr>
  <p:transition xmlns:p14="http://schemas.microsoft.com/office/powerpoint/2010/main"/>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Gas Pum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4565479-FE77-DD45-8860-51C9ACF12C23}" type="slidenum">
              <a:rPr lang="en-US"/>
              <a:pPr/>
              <a:t>‹#›</a:t>
            </a:fld>
            <a:endParaRPr lang="en-US"/>
          </a:p>
        </p:txBody>
      </p:sp>
    </p:spTree>
    <p:extLst>
      <p:ext uri="{BB962C8B-B14F-4D97-AF65-F5344CB8AC3E}">
        <p14:creationId xmlns:p14="http://schemas.microsoft.com/office/powerpoint/2010/main" val="1468483906"/>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Woven Baske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242F0A4-781C-C342-A847-DBD4D1D27092}" type="slidenum">
              <a:rPr lang="en-US"/>
              <a:pPr/>
              <a:t>‹#›</a:t>
            </a:fld>
            <a:endParaRPr lang="en-US"/>
          </a:p>
        </p:txBody>
      </p:sp>
    </p:spTree>
    <p:extLst>
      <p:ext uri="{BB962C8B-B14F-4D97-AF65-F5344CB8AC3E}">
        <p14:creationId xmlns:p14="http://schemas.microsoft.com/office/powerpoint/2010/main" val="552688578"/>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Newspaper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F34CF9E-B009-0843-B3DC-21D40D93BEEF}" type="slidenum">
              <a:rPr lang="en-US"/>
              <a:pPr/>
              <a:t>‹#›</a:t>
            </a:fld>
            <a:endParaRPr lang="en-US"/>
          </a:p>
        </p:txBody>
      </p:sp>
    </p:spTree>
    <p:extLst>
      <p:ext uri="{BB962C8B-B14F-4D97-AF65-F5344CB8AC3E}">
        <p14:creationId xmlns:p14="http://schemas.microsoft.com/office/powerpoint/2010/main" val="2140828088"/>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Newspaper 2">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0A188A8-EB6D-BB48-8803-840B275F2137}" type="slidenum">
              <a:rPr lang="en-US"/>
              <a:pPr/>
              <a:t>‹#›</a:t>
            </a:fld>
            <a:endParaRPr lang="en-US"/>
          </a:p>
        </p:txBody>
      </p:sp>
    </p:spTree>
    <p:extLst>
      <p:ext uri="{BB962C8B-B14F-4D97-AF65-F5344CB8AC3E}">
        <p14:creationId xmlns:p14="http://schemas.microsoft.com/office/powerpoint/2010/main" val="2777961971"/>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Se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178D11A-E18D-F94F-AC8D-0A9FF1301EAC}" type="slidenum">
              <a:rPr lang="en-US"/>
              <a:pPr/>
              <a:t>‹#›</a:t>
            </a:fld>
            <a:endParaRPr lang="en-US"/>
          </a:p>
        </p:txBody>
      </p:sp>
    </p:spTree>
    <p:extLst>
      <p:ext uri="{BB962C8B-B14F-4D97-AF65-F5344CB8AC3E}">
        <p14:creationId xmlns:p14="http://schemas.microsoft.com/office/powerpoint/2010/main" val="994607568"/>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nus Flytra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B2D3B05-4CFF-BF44-994D-4FB8322188EC}" type="slidenum">
              <a:rPr lang="en-US"/>
              <a:pPr/>
              <a:t>‹#›</a:t>
            </a:fld>
            <a:endParaRPr lang="en-US"/>
          </a:p>
        </p:txBody>
      </p:sp>
    </p:spTree>
    <p:extLst>
      <p:ext uri="{BB962C8B-B14F-4D97-AF65-F5344CB8AC3E}">
        <p14:creationId xmlns:p14="http://schemas.microsoft.com/office/powerpoint/2010/main" val="498763779"/>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Champangne Congr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3750" y="998538"/>
            <a:ext cx="20177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C2962E2-D7CC-E843-8C21-2221006C4563}" type="slidenum">
              <a:rPr lang="en-US"/>
              <a:pPr/>
              <a:t>‹#›</a:t>
            </a:fld>
            <a:endParaRPr lang="en-US"/>
          </a:p>
        </p:txBody>
      </p:sp>
    </p:spTree>
    <p:extLst>
      <p:ext uri="{BB962C8B-B14F-4D97-AF65-F5344CB8AC3E}">
        <p14:creationId xmlns:p14="http://schemas.microsoft.com/office/powerpoint/2010/main" val="2100268882"/>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Loudspeak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249F913-1843-7440-AF95-65A974B78FE9}" type="slidenum">
              <a:rPr lang="en-US"/>
              <a:pPr/>
              <a:t>‹#›</a:t>
            </a:fld>
            <a:endParaRPr lang="en-US"/>
          </a:p>
        </p:txBody>
      </p:sp>
    </p:spTree>
    <p:extLst>
      <p:ext uri="{BB962C8B-B14F-4D97-AF65-F5344CB8AC3E}">
        <p14:creationId xmlns:p14="http://schemas.microsoft.com/office/powerpoint/2010/main" val="3292967992"/>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ire Track on San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21B7924-A124-0343-9257-534161D600F3}" type="slidenum">
              <a:rPr lang="en-US"/>
              <a:pPr/>
              <a:t>‹#›</a:t>
            </a:fld>
            <a:endParaRPr lang="en-US"/>
          </a:p>
        </p:txBody>
      </p:sp>
    </p:spTree>
    <p:extLst>
      <p:ext uri="{BB962C8B-B14F-4D97-AF65-F5344CB8AC3E}">
        <p14:creationId xmlns:p14="http://schemas.microsoft.com/office/powerpoint/2010/main" val="3511187555"/>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Match on Black">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2D37F69-A2DD-1E4D-AE5B-ABFB16AC4E55}" type="slidenum">
              <a:rPr lang="en-US"/>
              <a:pPr/>
              <a:t>‹#›</a:t>
            </a:fld>
            <a:endParaRPr lang="en-US"/>
          </a:p>
        </p:txBody>
      </p:sp>
    </p:spTree>
    <p:extLst>
      <p:ext uri="{BB962C8B-B14F-4D97-AF65-F5344CB8AC3E}">
        <p14:creationId xmlns:p14="http://schemas.microsoft.com/office/powerpoint/2010/main" val="40187858"/>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Magazin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1249239-1551-4041-A767-A01F1A02D1B3}" type="slidenum">
              <a:rPr lang="en-US"/>
              <a:pPr/>
              <a:t>‹#›</a:t>
            </a:fld>
            <a:endParaRPr lang="en-US"/>
          </a:p>
        </p:txBody>
      </p:sp>
    </p:spTree>
    <p:extLst>
      <p:ext uri="{BB962C8B-B14F-4D97-AF65-F5344CB8AC3E}">
        <p14:creationId xmlns:p14="http://schemas.microsoft.com/office/powerpoint/2010/main" val="3566848471"/>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Wood Puzzl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1050" y="965200"/>
            <a:ext cx="2030413"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E019369-BE8F-AE46-876D-8039C8A657FA}" type="slidenum">
              <a:rPr lang="en-US"/>
              <a:pPr/>
              <a:t>‹#›</a:t>
            </a:fld>
            <a:endParaRPr lang="en-US"/>
          </a:p>
        </p:txBody>
      </p:sp>
    </p:spTree>
    <p:extLst>
      <p:ext uri="{BB962C8B-B14F-4D97-AF65-F5344CB8AC3E}">
        <p14:creationId xmlns:p14="http://schemas.microsoft.com/office/powerpoint/2010/main" val="2175193841"/>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Silver Barbel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E6CD4D0-9BB6-734B-82B0-B76D0BB5CD03}" type="slidenum">
              <a:rPr lang="en-US"/>
              <a:pPr/>
              <a:t>‹#›</a:t>
            </a:fld>
            <a:endParaRPr lang="en-US"/>
          </a:p>
        </p:txBody>
      </p:sp>
    </p:spTree>
    <p:extLst>
      <p:ext uri="{BB962C8B-B14F-4D97-AF65-F5344CB8AC3E}">
        <p14:creationId xmlns:p14="http://schemas.microsoft.com/office/powerpoint/2010/main" val="208029001"/>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raffic Con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4B531EF-C4DA-7E4E-BFFC-ACC9F4C8C60F}" type="slidenum">
              <a:rPr lang="en-US"/>
              <a:pPr/>
              <a:t>‹#›</a:t>
            </a:fld>
            <a:endParaRPr lang="en-US"/>
          </a:p>
        </p:txBody>
      </p:sp>
    </p:spTree>
    <p:extLst>
      <p:ext uri="{BB962C8B-B14F-4D97-AF65-F5344CB8AC3E}">
        <p14:creationId xmlns:p14="http://schemas.microsoft.com/office/powerpoint/2010/main" val="3687723393"/>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Globe on Mone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5ADB0B1-F81F-A247-90AC-A6DF5E5D027C}" type="slidenum">
              <a:rPr lang="en-US"/>
              <a:pPr/>
              <a:t>‹#›</a:t>
            </a:fld>
            <a:endParaRPr lang="en-US"/>
          </a:p>
        </p:txBody>
      </p:sp>
    </p:spTree>
    <p:extLst>
      <p:ext uri="{BB962C8B-B14F-4D97-AF65-F5344CB8AC3E}">
        <p14:creationId xmlns:p14="http://schemas.microsoft.com/office/powerpoint/2010/main" val="3392620633"/>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Deadline Hourglas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152FB6A-CDAA-2644-A96B-A24EC6E9F004}" type="slidenum">
              <a:rPr lang="en-US"/>
              <a:pPr/>
              <a:t>‹#›</a:t>
            </a:fld>
            <a:endParaRPr lang="en-US"/>
          </a:p>
        </p:txBody>
      </p:sp>
    </p:spTree>
    <p:extLst>
      <p:ext uri="{BB962C8B-B14F-4D97-AF65-F5344CB8AC3E}">
        <p14:creationId xmlns:p14="http://schemas.microsoft.com/office/powerpoint/2010/main" val="1169379247"/>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8BA40FA-F24E-4544-8363-8035B0CCDF79}" type="slidenum">
              <a:rPr lang="en-US"/>
              <a:pPr/>
              <a:t>‹#›</a:t>
            </a:fld>
            <a:endParaRPr lang="en-US"/>
          </a:p>
        </p:txBody>
      </p:sp>
    </p:spTree>
    <p:extLst>
      <p:ext uri="{BB962C8B-B14F-4D97-AF65-F5344CB8AC3E}">
        <p14:creationId xmlns:p14="http://schemas.microsoft.com/office/powerpoint/2010/main" val="2027203934"/>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Holding Red Fi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5EB7FA7-00B0-C141-B753-5B06D5F0C607}" type="slidenum">
              <a:rPr lang="en-US"/>
              <a:pPr/>
              <a:t>‹#›</a:t>
            </a:fld>
            <a:endParaRPr lang="en-US"/>
          </a:p>
        </p:txBody>
      </p:sp>
    </p:spTree>
    <p:extLst>
      <p:ext uri="{BB962C8B-B14F-4D97-AF65-F5344CB8AC3E}">
        <p14:creationId xmlns:p14="http://schemas.microsoft.com/office/powerpoint/2010/main" val="2160030776"/>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Architectural Drawing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5"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6"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16C7909-2A85-2C4E-8FFE-1149CB505436}" type="slidenum">
              <a:rPr lang="en-US"/>
              <a:pPr/>
              <a:t>‹#›</a:t>
            </a:fld>
            <a:endParaRPr lang="en-US"/>
          </a:p>
        </p:txBody>
      </p:sp>
    </p:spTree>
    <p:extLst>
      <p:ext uri="{BB962C8B-B14F-4D97-AF65-F5344CB8AC3E}">
        <p14:creationId xmlns:p14="http://schemas.microsoft.com/office/powerpoint/2010/main" val="1329369519"/>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Venus Flytra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31DDADE-EAE9-7143-9DB7-19CD8D2CA445}" type="slidenum">
              <a:rPr lang="en-US"/>
              <a:pPr/>
              <a:t>‹#›</a:t>
            </a:fld>
            <a:endParaRPr lang="en-US"/>
          </a:p>
        </p:txBody>
      </p:sp>
    </p:spTree>
    <p:extLst>
      <p:ext uri="{BB962C8B-B14F-4D97-AF65-F5344CB8AC3E}">
        <p14:creationId xmlns:p14="http://schemas.microsoft.com/office/powerpoint/2010/main" val="2575140557"/>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Cha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EA64397-216D-044A-B0C1-40CC42AFCDCA}" type="slidenum">
              <a:rPr lang="en-US"/>
              <a:pPr/>
              <a:t>‹#›</a:t>
            </a:fld>
            <a:endParaRPr lang="en-US"/>
          </a:p>
        </p:txBody>
      </p:sp>
    </p:spTree>
    <p:extLst>
      <p:ext uri="{BB962C8B-B14F-4D97-AF65-F5344CB8AC3E}">
        <p14:creationId xmlns:p14="http://schemas.microsoft.com/office/powerpoint/2010/main" val="4270418149"/>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Computer Cab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0BAE532-E472-7D48-9C64-980F1D7C3120}" type="slidenum">
              <a:rPr lang="en-US"/>
              <a:pPr/>
              <a:t>‹#›</a:t>
            </a:fld>
            <a:endParaRPr lang="en-US"/>
          </a:p>
        </p:txBody>
      </p:sp>
    </p:spTree>
    <p:extLst>
      <p:ext uri="{BB962C8B-B14F-4D97-AF65-F5344CB8AC3E}">
        <p14:creationId xmlns:p14="http://schemas.microsoft.com/office/powerpoint/2010/main" val="2489908803"/>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Steel Pip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14977CF-6D20-A04F-AD8F-C9247033538E}" type="slidenum">
              <a:rPr lang="en-US"/>
              <a:pPr/>
              <a:t>‹#›</a:t>
            </a:fld>
            <a:endParaRPr lang="en-US"/>
          </a:p>
        </p:txBody>
      </p:sp>
    </p:spTree>
    <p:extLst>
      <p:ext uri="{BB962C8B-B14F-4D97-AF65-F5344CB8AC3E}">
        <p14:creationId xmlns:p14="http://schemas.microsoft.com/office/powerpoint/2010/main" val="2752291722"/>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Calculato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39F8BC3-C899-1344-AB3E-EF18698A063F}" type="slidenum">
              <a:rPr lang="en-US"/>
              <a:pPr/>
              <a:t>‹#›</a:t>
            </a:fld>
            <a:endParaRPr lang="en-US"/>
          </a:p>
        </p:txBody>
      </p:sp>
    </p:spTree>
    <p:extLst>
      <p:ext uri="{BB962C8B-B14F-4D97-AF65-F5344CB8AC3E}">
        <p14:creationId xmlns:p14="http://schemas.microsoft.com/office/powerpoint/2010/main" val="3812245417"/>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Ben Frankl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A0D552D-A587-3048-962B-798A8D23A426}" type="slidenum">
              <a:rPr lang="en-US"/>
              <a:pPr/>
              <a:t>‹#›</a:t>
            </a:fld>
            <a:endParaRPr lang="en-US"/>
          </a:p>
        </p:txBody>
      </p:sp>
    </p:spTree>
    <p:extLst>
      <p:ext uri="{BB962C8B-B14F-4D97-AF65-F5344CB8AC3E}">
        <p14:creationId xmlns:p14="http://schemas.microsoft.com/office/powerpoint/2010/main" val="2274811674"/>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Cell Tow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65C373D-4D6A-FA4D-9BB6-68FDC31D6353}" type="slidenum">
              <a:rPr lang="en-US"/>
              <a:pPr/>
              <a:t>‹#›</a:t>
            </a:fld>
            <a:endParaRPr lang="en-US"/>
          </a:p>
        </p:txBody>
      </p:sp>
    </p:spTree>
    <p:extLst>
      <p:ext uri="{BB962C8B-B14F-4D97-AF65-F5344CB8AC3E}">
        <p14:creationId xmlns:p14="http://schemas.microsoft.com/office/powerpoint/2010/main" val="189403077"/>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Blue Solar Pane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846AA1B-B852-8A49-A9D7-0002547AF3C0}" type="slidenum">
              <a:rPr lang="en-US"/>
              <a:pPr/>
              <a:t>‹#›</a:t>
            </a:fld>
            <a:endParaRPr lang="en-US"/>
          </a:p>
        </p:txBody>
      </p:sp>
    </p:spTree>
    <p:extLst>
      <p:ext uri="{BB962C8B-B14F-4D97-AF65-F5344CB8AC3E}">
        <p14:creationId xmlns:p14="http://schemas.microsoft.com/office/powerpoint/2010/main" val="165360867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uter Cab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27B14B6-F912-5D4A-8BCE-693C691F550B}" type="slidenum">
              <a:rPr lang="en-US"/>
              <a:pPr/>
              <a:t>‹#›</a:t>
            </a:fld>
            <a:endParaRPr lang="en-US"/>
          </a:p>
        </p:txBody>
      </p:sp>
    </p:spTree>
    <p:extLst>
      <p:ext uri="{BB962C8B-B14F-4D97-AF65-F5344CB8AC3E}">
        <p14:creationId xmlns:p14="http://schemas.microsoft.com/office/powerpoint/2010/main" val="1342898895"/>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Rx Contain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50A7399-501F-C947-8032-211AB1EA0747}" type="slidenum">
              <a:rPr lang="en-US"/>
              <a:pPr/>
              <a:t>‹#›</a:t>
            </a:fld>
            <a:endParaRPr lang="en-US"/>
          </a:p>
        </p:txBody>
      </p:sp>
    </p:spTree>
    <p:extLst>
      <p:ext uri="{BB962C8B-B14F-4D97-AF65-F5344CB8AC3E}">
        <p14:creationId xmlns:p14="http://schemas.microsoft.com/office/powerpoint/2010/main" val="3558068746"/>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Golf Ball">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D77659C-9505-C948-95FA-F8D1795468B6}" type="slidenum">
              <a:rPr lang="en-US"/>
              <a:pPr/>
              <a:t>‹#›</a:t>
            </a:fld>
            <a:endParaRPr lang="en-US"/>
          </a:p>
        </p:txBody>
      </p:sp>
    </p:spTree>
    <p:extLst>
      <p:ext uri="{BB962C8B-B14F-4D97-AF65-F5344CB8AC3E}">
        <p14:creationId xmlns:p14="http://schemas.microsoft.com/office/powerpoint/2010/main" val="1303697255"/>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Corn and Coin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564BEDA-3B14-EF4A-8B16-7DE080E0CD3F}" type="slidenum">
              <a:rPr lang="en-US"/>
              <a:pPr/>
              <a:t>‹#›</a:t>
            </a:fld>
            <a:endParaRPr lang="en-US"/>
          </a:p>
        </p:txBody>
      </p:sp>
    </p:spTree>
    <p:extLst>
      <p:ext uri="{BB962C8B-B14F-4D97-AF65-F5344CB8AC3E}">
        <p14:creationId xmlns:p14="http://schemas.microsoft.com/office/powerpoint/2010/main" val="8001212"/>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Blue Gray Circuit Boar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8988" y="1017588"/>
            <a:ext cx="2009775"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ED9F97B-C343-344A-9213-DF284379B3B3}" type="slidenum">
              <a:rPr lang="en-US"/>
              <a:pPr/>
              <a:t>‹#›</a:t>
            </a:fld>
            <a:endParaRPr lang="en-US"/>
          </a:p>
        </p:txBody>
      </p:sp>
    </p:spTree>
    <p:extLst>
      <p:ext uri="{BB962C8B-B14F-4D97-AF65-F5344CB8AC3E}">
        <p14:creationId xmlns:p14="http://schemas.microsoft.com/office/powerpoint/2010/main" val="1160753546"/>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Rural Americal Stehescop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9C0F0E6-6DA2-B44A-B0F3-088C625B977B}" type="slidenum">
              <a:rPr lang="en-US"/>
              <a:pPr/>
              <a:t>‹#›</a:t>
            </a:fld>
            <a:endParaRPr lang="en-US"/>
          </a:p>
        </p:txBody>
      </p:sp>
    </p:spTree>
    <p:extLst>
      <p:ext uri="{BB962C8B-B14F-4D97-AF65-F5344CB8AC3E}">
        <p14:creationId xmlns:p14="http://schemas.microsoft.com/office/powerpoint/2010/main" val="2137201948"/>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Hospital Sign Blu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2163" y="1017588"/>
            <a:ext cx="201612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A5AC80B-B783-2649-985D-B8BA44D6B16B}" type="slidenum">
              <a:rPr lang="en-US"/>
              <a:pPr/>
              <a:t>‹#›</a:t>
            </a:fld>
            <a:endParaRPr lang="en-US"/>
          </a:p>
        </p:txBody>
      </p:sp>
    </p:spTree>
    <p:extLst>
      <p:ext uri="{BB962C8B-B14F-4D97-AF65-F5344CB8AC3E}">
        <p14:creationId xmlns:p14="http://schemas.microsoft.com/office/powerpoint/2010/main" val="2502452617"/>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Red Tomato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3304B46-186A-AA41-9B6E-6F9E9A41A027}" type="slidenum">
              <a:rPr lang="en-US"/>
              <a:pPr/>
              <a:t>‹#›</a:t>
            </a:fld>
            <a:endParaRPr lang="en-US"/>
          </a:p>
        </p:txBody>
      </p:sp>
    </p:spTree>
    <p:extLst>
      <p:ext uri="{BB962C8B-B14F-4D97-AF65-F5344CB8AC3E}">
        <p14:creationId xmlns:p14="http://schemas.microsoft.com/office/powerpoint/2010/main" val="3032127999"/>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Palm Tre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7ADFFDB-0CA1-DF46-BA5B-0DC7570B419E}" type="slidenum">
              <a:rPr lang="en-US"/>
              <a:pPr/>
              <a:t>‹#›</a:t>
            </a:fld>
            <a:endParaRPr lang="en-US"/>
          </a:p>
        </p:txBody>
      </p:sp>
    </p:spTree>
    <p:extLst>
      <p:ext uri="{BB962C8B-B14F-4D97-AF65-F5344CB8AC3E}">
        <p14:creationId xmlns:p14="http://schemas.microsoft.com/office/powerpoint/2010/main" val="815278319"/>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Content Placeholder 5"/>
          <p:cNvSpPr>
            <a:spLocks noGrp="1"/>
          </p:cNvSpPr>
          <p:nvPr>
            <p:ph sz="quarter" idx="11"/>
          </p:nvPr>
        </p:nvSpPr>
        <p:spPr>
          <a:xfrm>
            <a:off x="553641" y="1446612"/>
            <a:ext cx="8143875" cy="4500563"/>
          </a:xfrm>
        </p:spPr>
        <p:txBody>
          <a:bodyPr/>
          <a:lstStyle>
            <a:lvl2pPr>
              <a:defRPr sz="1500"/>
            </a:lvl2pPr>
            <a:lvl3pPr>
              <a:defRPr sz="14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2"/>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F0C6297-1F1F-3E45-9557-419B8D748DFC}" type="slidenum">
              <a:rPr lang="en-US"/>
              <a:pPr/>
              <a:t>‹#›</a:t>
            </a:fld>
            <a:endParaRPr lang="en-US"/>
          </a:p>
        </p:txBody>
      </p:sp>
    </p:spTree>
    <p:extLst>
      <p:ext uri="{BB962C8B-B14F-4D97-AF65-F5344CB8AC3E}">
        <p14:creationId xmlns:p14="http://schemas.microsoft.com/office/powerpoint/2010/main" val="2287534138"/>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4648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7" name="Picture Placeholder 9"/>
          <p:cNvSpPr>
            <a:spLocks noGrp="1" noChangeAspect="1"/>
          </p:cNvSpPr>
          <p:nvPr>
            <p:ph type="pic" sz="quarter" idx="12"/>
          </p:nvPr>
        </p:nvSpPr>
        <p:spPr>
          <a:xfrm>
            <a:off x="3446859"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8" name="Picture Placeholder 9"/>
          <p:cNvSpPr>
            <a:spLocks noGrp="1" noChangeAspect="1"/>
          </p:cNvSpPr>
          <p:nvPr>
            <p:ph type="pic" sz="quarter" idx="13"/>
          </p:nvPr>
        </p:nvSpPr>
        <p:spPr>
          <a:xfrm>
            <a:off x="644723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20" name="Text Placeholder 19"/>
          <p:cNvSpPr>
            <a:spLocks noGrp="1"/>
          </p:cNvSpPr>
          <p:nvPr>
            <p:ph type="body" sz="quarter" idx="14"/>
          </p:nvPr>
        </p:nvSpPr>
        <p:spPr>
          <a:xfrm>
            <a:off x="44648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1" name="Text Placeholder 19"/>
          <p:cNvSpPr>
            <a:spLocks noGrp="1"/>
          </p:cNvSpPr>
          <p:nvPr>
            <p:ph type="body" sz="quarter" idx="15"/>
          </p:nvPr>
        </p:nvSpPr>
        <p:spPr>
          <a:xfrm>
            <a:off x="44648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4" name="Text Placeholder 19"/>
          <p:cNvSpPr>
            <a:spLocks noGrp="1"/>
          </p:cNvSpPr>
          <p:nvPr>
            <p:ph type="body" sz="quarter" idx="16"/>
          </p:nvPr>
        </p:nvSpPr>
        <p:spPr>
          <a:xfrm>
            <a:off x="44648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5" name="Text Placeholder 19"/>
          <p:cNvSpPr>
            <a:spLocks noGrp="1"/>
          </p:cNvSpPr>
          <p:nvPr>
            <p:ph type="body" sz="quarter" idx="17"/>
          </p:nvPr>
        </p:nvSpPr>
        <p:spPr>
          <a:xfrm>
            <a:off x="44648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6" name="Text Placeholder 19"/>
          <p:cNvSpPr>
            <a:spLocks noGrp="1"/>
          </p:cNvSpPr>
          <p:nvPr>
            <p:ph type="body" sz="quarter" idx="18"/>
          </p:nvPr>
        </p:nvSpPr>
        <p:spPr>
          <a:xfrm>
            <a:off x="44648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7"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8"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23" name="Text Placeholder 19"/>
          <p:cNvSpPr>
            <a:spLocks noGrp="1"/>
          </p:cNvSpPr>
          <p:nvPr>
            <p:ph type="body" sz="quarter" idx="19"/>
          </p:nvPr>
        </p:nvSpPr>
        <p:spPr>
          <a:xfrm>
            <a:off x="3446859"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9" name="Text Placeholder 19"/>
          <p:cNvSpPr>
            <a:spLocks noGrp="1"/>
          </p:cNvSpPr>
          <p:nvPr>
            <p:ph type="body" sz="quarter" idx="20"/>
          </p:nvPr>
        </p:nvSpPr>
        <p:spPr>
          <a:xfrm>
            <a:off x="3446859"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0" name="Text Placeholder 19"/>
          <p:cNvSpPr>
            <a:spLocks noGrp="1"/>
          </p:cNvSpPr>
          <p:nvPr>
            <p:ph type="body" sz="quarter" idx="21"/>
          </p:nvPr>
        </p:nvSpPr>
        <p:spPr>
          <a:xfrm>
            <a:off x="3446859"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1" name="Text Placeholder 19"/>
          <p:cNvSpPr>
            <a:spLocks noGrp="1"/>
          </p:cNvSpPr>
          <p:nvPr>
            <p:ph type="body" sz="quarter" idx="22"/>
          </p:nvPr>
        </p:nvSpPr>
        <p:spPr>
          <a:xfrm>
            <a:off x="3446859"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2" name="Text Placeholder 19"/>
          <p:cNvSpPr>
            <a:spLocks noGrp="1"/>
          </p:cNvSpPr>
          <p:nvPr>
            <p:ph type="body" sz="quarter" idx="23"/>
          </p:nvPr>
        </p:nvSpPr>
        <p:spPr>
          <a:xfrm>
            <a:off x="3446859"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3" name="Text Placeholder 19"/>
          <p:cNvSpPr>
            <a:spLocks noGrp="1"/>
          </p:cNvSpPr>
          <p:nvPr>
            <p:ph type="body" sz="quarter" idx="24"/>
          </p:nvPr>
        </p:nvSpPr>
        <p:spPr>
          <a:xfrm>
            <a:off x="644723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4" name="Text Placeholder 19"/>
          <p:cNvSpPr>
            <a:spLocks noGrp="1"/>
          </p:cNvSpPr>
          <p:nvPr>
            <p:ph type="body" sz="quarter" idx="25"/>
          </p:nvPr>
        </p:nvSpPr>
        <p:spPr>
          <a:xfrm>
            <a:off x="644723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5" name="Text Placeholder 19"/>
          <p:cNvSpPr>
            <a:spLocks noGrp="1"/>
          </p:cNvSpPr>
          <p:nvPr>
            <p:ph type="body" sz="quarter" idx="26"/>
          </p:nvPr>
        </p:nvSpPr>
        <p:spPr>
          <a:xfrm>
            <a:off x="644723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6" name="Text Placeholder 19"/>
          <p:cNvSpPr>
            <a:spLocks noGrp="1"/>
          </p:cNvSpPr>
          <p:nvPr>
            <p:ph type="body" sz="quarter" idx="27"/>
          </p:nvPr>
        </p:nvSpPr>
        <p:spPr>
          <a:xfrm>
            <a:off x="644723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7" name="Text Placeholder 19"/>
          <p:cNvSpPr>
            <a:spLocks noGrp="1"/>
          </p:cNvSpPr>
          <p:nvPr>
            <p:ph type="body" sz="quarter" idx="28"/>
          </p:nvPr>
        </p:nvSpPr>
        <p:spPr>
          <a:xfrm>
            <a:off x="644723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2" name="Slide Number Placeholder 3"/>
          <p:cNvSpPr>
            <a:spLocks noGrp="1"/>
          </p:cNvSpPr>
          <p:nvPr>
            <p:ph type="sldNum" sz="quarter" idx="29"/>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FC181C9-3F93-3148-B767-D3357EEDB39C}" type="slidenum">
              <a:rPr lang="en-US"/>
              <a:pPr/>
              <a:t>‹#›</a:t>
            </a:fld>
            <a:endParaRPr lang="en-US"/>
          </a:p>
        </p:txBody>
      </p:sp>
    </p:spTree>
    <p:extLst>
      <p:ext uri="{BB962C8B-B14F-4D97-AF65-F5344CB8AC3E}">
        <p14:creationId xmlns:p14="http://schemas.microsoft.com/office/powerpoint/2010/main" val="3829041471"/>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eel Pip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8E2CC3D-5CDE-F842-865D-A8E49D959666}" type="slidenum">
              <a:rPr lang="en-US"/>
              <a:pPr/>
              <a:t>‹#›</a:t>
            </a:fld>
            <a:endParaRPr lang="en-US"/>
          </a:p>
        </p:txBody>
      </p:sp>
    </p:spTree>
    <p:extLst>
      <p:ext uri="{BB962C8B-B14F-4D97-AF65-F5344CB8AC3E}">
        <p14:creationId xmlns:p14="http://schemas.microsoft.com/office/powerpoint/2010/main" val="647808632"/>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6488" y="1339453"/>
            <a:ext cx="8304609" cy="3482578"/>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2" name="Text Placeholder 11"/>
          <p:cNvSpPr>
            <a:spLocks noGrp="1"/>
          </p:cNvSpPr>
          <p:nvPr>
            <p:ph type="body" sz="quarter" idx="11"/>
          </p:nvPr>
        </p:nvSpPr>
        <p:spPr>
          <a:xfrm>
            <a:off x="446488" y="4875612"/>
            <a:ext cx="8304609" cy="1125141"/>
          </a:xfrm>
        </p:spPr>
        <p:txBody>
          <a:bodyPr/>
          <a:lstStyle>
            <a:lvl1pPr marL="1117" indent="0">
              <a:buFontTx/>
              <a:buNone/>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3"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Slide Number Placeholder 3"/>
          <p:cNvSpPr>
            <a:spLocks noGrp="1"/>
          </p:cNvSpPr>
          <p:nvPr>
            <p:ph type="sldNum" sz="quarter" idx="14"/>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06D2E07-AA99-0244-B88A-7C0A9C199215}" type="slidenum">
              <a:rPr lang="en-US"/>
              <a:pPr/>
              <a:t>‹#›</a:t>
            </a:fld>
            <a:endParaRPr lang="en-US"/>
          </a:p>
        </p:txBody>
      </p:sp>
    </p:spTree>
    <p:extLst>
      <p:ext uri="{BB962C8B-B14F-4D97-AF65-F5344CB8AC3E}">
        <p14:creationId xmlns:p14="http://schemas.microsoft.com/office/powerpoint/2010/main" val="1212569872"/>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Grow Togeth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F3D0C44-214F-4542-BB47-D0D35E9AE2B8}" type="slidenum">
              <a:rPr lang="en-US"/>
              <a:pPr/>
              <a:t>‹#›</a:t>
            </a:fld>
            <a:endParaRPr lang="en-US"/>
          </a:p>
        </p:txBody>
      </p:sp>
    </p:spTree>
    <p:extLst>
      <p:ext uri="{BB962C8B-B14F-4D97-AF65-F5344CB8AC3E}">
        <p14:creationId xmlns:p14="http://schemas.microsoft.com/office/powerpoint/2010/main" val="2940851310"/>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Ashe Count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2FB8275-760B-C543-A033-324F9C174599}" type="slidenum">
              <a:rPr lang="en-US"/>
              <a:pPr/>
              <a:t>‹#›</a:t>
            </a:fld>
            <a:endParaRPr lang="en-US"/>
          </a:p>
        </p:txBody>
      </p:sp>
    </p:spTree>
    <p:extLst>
      <p:ext uri="{BB962C8B-B14F-4D97-AF65-F5344CB8AC3E}">
        <p14:creationId xmlns:p14="http://schemas.microsoft.com/office/powerpoint/2010/main" val="2845257431"/>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Gas Pum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AA3E4A0-9E55-9243-A727-EB0F213BEA4E}" type="slidenum">
              <a:rPr lang="en-US"/>
              <a:pPr/>
              <a:t>‹#›</a:t>
            </a:fld>
            <a:endParaRPr lang="en-US"/>
          </a:p>
        </p:txBody>
      </p:sp>
    </p:spTree>
    <p:extLst>
      <p:ext uri="{BB962C8B-B14F-4D97-AF65-F5344CB8AC3E}">
        <p14:creationId xmlns:p14="http://schemas.microsoft.com/office/powerpoint/2010/main" val="1692959185"/>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Woven Baske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62A70C8-A8B3-994F-B0EE-5C237D4851AA}" type="slidenum">
              <a:rPr lang="en-US"/>
              <a:pPr/>
              <a:t>‹#›</a:t>
            </a:fld>
            <a:endParaRPr lang="en-US"/>
          </a:p>
        </p:txBody>
      </p:sp>
    </p:spTree>
    <p:extLst>
      <p:ext uri="{BB962C8B-B14F-4D97-AF65-F5344CB8AC3E}">
        <p14:creationId xmlns:p14="http://schemas.microsoft.com/office/powerpoint/2010/main" val="1361155939"/>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Newspaper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5A9DCAE-6259-884F-AAAF-FEAF48D53F11}" type="slidenum">
              <a:rPr lang="en-US"/>
              <a:pPr/>
              <a:t>‹#›</a:t>
            </a:fld>
            <a:endParaRPr lang="en-US"/>
          </a:p>
        </p:txBody>
      </p:sp>
    </p:spTree>
    <p:extLst>
      <p:ext uri="{BB962C8B-B14F-4D97-AF65-F5344CB8AC3E}">
        <p14:creationId xmlns:p14="http://schemas.microsoft.com/office/powerpoint/2010/main" val="206237732"/>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Newspaper 2">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7790A55-5B6A-574F-BFC9-50A435B00D90}" type="slidenum">
              <a:rPr lang="en-US"/>
              <a:pPr/>
              <a:t>‹#›</a:t>
            </a:fld>
            <a:endParaRPr lang="en-US"/>
          </a:p>
        </p:txBody>
      </p:sp>
    </p:spTree>
    <p:extLst>
      <p:ext uri="{BB962C8B-B14F-4D97-AF65-F5344CB8AC3E}">
        <p14:creationId xmlns:p14="http://schemas.microsoft.com/office/powerpoint/2010/main" val="2580320846"/>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Se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5EC76F2-47D4-B84D-9A5D-A0F19FF5BFE9}" type="slidenum">
              <a:rPr lang="en-US"/>
              <a:pPr/>
              <a:t>‹#›</a:t>
            </a:fld>
            <a:endParaRPr lang="en-US"/>
          </a:p>
        </p:txBody>
      </p:sp>
    </p:spTree>
    <p:extLst>
      <p:ext uri="{BB962C8B-B14F-4D97-AF65-F5344CB8AC3E}">
        <p14:creationId xmlns:p14="http://schemas.microsoft.com/office/powerpoint/2010/main" val="4154611285"/>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Champangne Congr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3750" y="998538"/>
            <a:ext cx="20177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735E4E3-0B45-C74C-B5DB-FEEFB1C5C8BB}" type="slidenum">
              <a:rPr lang="en-US"/>
              <a:pPr/>
              <a:t>‹#›</a:t>
            </a:fld>
            <a:endParaRPr lang="en-US"/>
          </a:p>
        </p:txBody>
      </p:sp>
    </p:spTree>
    <p:extLst>
      <p:ext uri="{BB962C8B-B14F-4D97-AF65-F5344CB8AC3E}">
        <p14:creationId xmlns:p14="http://schemas.microsoft.com/office/powerpoint/2010/main" val="401681374"/>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Loudspeak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0FFF13D-F512-F548-8AD8-3F0539F8992A}" type="slidenum">
              <a:rPr lang="en-US"/>
              <a:pPr/>
              <a:t>‹#›</a:t>
            </a:fld>
            <a:endParaRPr lang="en-US"/>
          </a:p>
        </p:txBody>
      </p:sp>
    </p:spTree>
    <p:extLst>
      <p:ext uri="{BB962C8B-B14F-4D97-AF65-F5344CB8AC3E}">
        <p14:creationId xmlns:p14="http://schemas.microsoft.com/office/powerpoint/2010/main" val="4104907036"/>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lculato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36AF271-06FD-2047-A03D-D9A1248FD12B}" type="slidenum">
              <a:rPr lang="en-US"/>
              <a:pPr/>
              <a:t>‹#›</a:t>
            </a:fld>
            <a:endParaRPr lang="en-US"/>
          </a:p>
        </p:txBody>
      </p:sp>
    </p:spTree>
    <p:extLst>
      <p:ext uri="{BB962C8B-B14F-4D97-AF65-F5344CB8AC3E}">
        <p14:creationId xmlns:p14="http://schemas.microsoft.com/office/powerpoint/2010/main" val="3718516687"/>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ire Track on San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BCE0D5D-2D14-1747-995C-63185BD402C8}" type="slidenum">
              <a:rPr lang="en-US"/>
              <a:pPr/>
              <a:t>‹#›</a:t>
            </a:fld>
            <a:endParaRPr lang="en-US"/>
          </a:p>
        </p:txBody>
      </p:sp>
    </p:spTree>
    <p:extLst>
      <p:ext uri="{BB962C8B-B14F-4D97-AF65-F5344CB8AC3E}">
        <p14:creationId xmlns:p14="http://schemas.microsoft.com/office/powerpoint/2010/main" val="1644149227"/>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Match on Black">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EA9B2FD-7A7E-7E4D-8895-21EB77F861BA}" type="slidenum">
              <a:rPr lang="en-US"/>
              <a:pPr/>
              <a:t>‹#›</a:t>
            </a:fld>
            <a:endParaRPr lang="en-US"/>
          </a:p>
        </p:txBody>
      </p:sp>
    </p:spTree>
    <p:extLst>
      <p:ext uri="{BB962C8B-B14F-4D97-AF65-F5344CB8AC3E}">
        <p14:creationId xmlns:p14="http://schemas.microsoft.com/office/powerpoint/2010/main" val="1772854205"/>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Magazin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5DD323E-BCF7-F044-A9BE-A50CEB8C3F59}" type="slidenum">
              <a:rPr lang="en-US"/>
              <a:pPr/>
              <a:t>‹#›</a:t>
            </a:fld>
            <a:endParaRPr lang="en-US"/>
          </a:p>
        </p:txBody>
      </p:sp>
    </p:spTree>
    <p:extLst>
      <p:ext uri="{BB962C8B-B14F-4D97-AF65-F5344CB8AC3E}">
        <p14:creationId xmlns:p14="http://schemas.microsoft.com/office/powerpoint/2010/main" val="4022327875"/>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Wood Puzzl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1050" y="965200"/>
            <a:ext cx="2030413"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67AF0D0-6759-C943-B015-E3CB3B6D53C5}" type="slidenum">
              <a:rPr lang="en-US"/>
              <a:pPr/>
              <a:t>‹#›</a:t>
            </a:fld>
            <a:endParaRPr lang="en-US"/>
          </a:p>
        </p:txBody>
      </p:sp>
    </p:spTree>
    <p:extLst>
      <p:ext uri="{BB962C8B-B14F-4D97-AF65-F5344CB8AC3E}">
        <p14:creationId xmlns:p14="http://schemas.microsoft.com/office/powerpoint/2010/main" val="1938619280"/>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Silver Barbel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E342646-E72A-774C-B220-D73A5852CD1B}" type="slidenum">
              <a:rPr lang="en-US"/>
              <a:pPr/>
              <a:t>‹#›</a:t>
            </a:fld>
            <a:endParaRPr lang="en-US"/>
          </a:p>
        </p:txBody>
      </p:sp>
    </p:spTree>
    <p:extLst>
      <p:ext uri="{BB962C8B-B14F-4D97-AF65-F5344CB8AC3E}">
        <p14:creationId xmlns:p14="http://schemas.microsoft.com/office/powerpoint/2010/main" val="3479166155"/>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Traffic Con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99F0629-D7D0-D544-B9A8-A54A99A927B3}" type="slidenum">
              <a:rPr lang="en-US"/>
              <a:pPr/>
              <a:t>‹#›</a:t>
            </a:fld>
            <a:endParaRPr lang="en-US"/>
          </a:p>
        </p:txBody>
      </p:sp>
    </p:spTree>
    <p:extLst>
      <p:ext uri="{BB962C8B-B14F-4D97-AF65-F5344CB8AC3E}">
        <p14:creationId xmlns:p14="http://schemas.microsoft.com/office/powerpoint/2010/main" val="618789974"/>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Globe on Mone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53E55BE-47A3-1742-8A29-DA73F8A3B16A}" type="slidenum">
              <a:rPr lang="en-US"/>
              <a:pPr/>
              <a:t>‹#›</a:t>
            </a:fld>
            <a:endParaRPr lang="en-US"/>
          </a:p>
        </p:txBody>
      </p:sp>
    </p:spTree>
    <p:extLst>
      <p:ext uri="{BB962C8B-B14F-4D97-AF65-F5344CB8AC3E}">
        <p14:creationId xmlns:p14="http://schemas.microsoft.com/office/powerpoint/2010/main" val="3805414564"/>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Deadline Hourglas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4A95C41-162B-664D-9299-66026CBD4646}" type="slidenum">
              <a:rPr lang="en-US"/>
              <a:pPr/>
              <a:t>‹#›</a:t>
            </a:fld>
            <a:endParaRPr lang="en-US"/>
          </a:p>
        </p:txBody>
      </p:sp>
    </p:spTree>
    <p:extLst>
      <p:ext uri="{BB962C8B-B14F-4D97-AF65-F5344CB8AC3E}">
        <p14:creationId xmlns:p14="http://schemas.microsoft.com/office/powerpoint/2010/main" val="2795530789"/>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Holding Red Fi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2DC1FAD-3F4A-494D-927B-28730DB0C82C}" type="slidenum">
              <a:rPr lang="en-US"/>
              <a:pPr/>
              <a:t>‹#›</a:t>
            </a:fld>
            <a:endParaRPr lang="en-US"/>
          </a:p>
        </p:txBody>
      </p:sp>
    </p:spTree>
    <p:extLst>
      <p:ext uri="{BB962C8B-B14F-4D97-AF65-F5344CB8AC3E}">
        <p14:creationId xmlns:p14="http://schemas.microsoft.com/office/powerpoint/2010/main" val="3771361854"/>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Architectural Drawing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5"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6"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B1A4CE9-3A23-6145-8BAB-ED31D1BD81BD}" type="slidenum">
              <a:rPr lang="en-US"/>
              <a:pPr/>
              <a:t>‹#›</a:t>
            </a:fld>
            <a:endParaRPr lang="en-US"/>
          </a:p>
        </p:txBody>
      </p:sp>
    </p:spTree>
    <p:extLst>
      <p:ext uri="{BB962C8B-B14F-4D97-AF65-F5344CB8AC3E}">
        <p14:creationId xmlns:p14="http://schemas.microsoft.com/office/powerpoint/2010/main" val="3381470887"/>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en Frankl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EADFA16-1B8C-144B-9AC2-88E318F6BCA9}" type="slidenum">
              <a:rPr lang="en-US"/>
              <a:pPr/>
              <a:t>‹#›</a:t>
            </a:fld>
            <a:endParaRPr lang="en-US"/>
          </a:p>
        </p:txBody>
      </p:sp>
    </p:spTree>
    <p:extLst>
      <p:ext uri="{BB962C8B-B14F-4D97-AF65-F5344CB8AC3E}">
        <p14:creationId xmlns:p14="http://schemas.microsoft.com/office/powerpoint/2010/main" val="3359914941"/>
      </p:ext>
    </p:extLst>
  </p:cSld>
  <p:clrMapOvr>
    <a:masterClrMapping/>
  </p:clrMapOvr>
  <p:transition xmlns:p14="http://schemas.microsoft.com/office/powerpoint/2010/main"/>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Venus Flytra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99F7725-5135-1B4C-A347-29380CE08FEB}" type="slidenum">
              <a:rPr lang="en-US"/>
              <a:pPr/>
              <a:t>‹#›</a:t>
            </a:fld>
            <a:endParaRPr lang="en-US"/>
          </a:p>
        </p:txBody>
      </p:sp>
    </p:spTree>
    <p:extLst>
      <p:ext uri="{BB962C8B-B14F-4D97-AF65-F5344CB8AC3E}">
        <p14:creationId xmlns:p14="http://schemas.microsoft.com/office/powerpoint/2010/main" val="1851717976"/>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Cha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DEFACA7-B8EC-DF44-A9BA-388EE41EC1DB}" type="slidenum">
              <a:rPr lang="en-US"/>
              <a:pPr/>
              <a:t>‹#›</a:t>
            </a:fld>
            <a:endParaRPr lang="en-US"/>
          </a:p>
        </p:txBody>
      </p:sp>
    </p:spTree>
    <p:extLst>
      <p:ext uri="{BB962C8B-B14F-4D97-AF65-F5344CB8AC3E}">
        <p14:creationId xmlns:p14="http://schemas.microsoft.com/office/powerpoint/2010/main" val="3239525067"/>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Computer Cab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BDEE0E0-085E-2746-8C2E-D3C7C8A00D8A}" type="slidenum">
              <a:rPr lang="en-US"/>
              <a:pPr/>
              <a:t>‹#›</a:t>
            </a:fld>
            <a:endParaRPr lang="en-US"/>
          </a:p>
        </p:txBody>
      </p:sp>
    </p:spTree>
    <p:extLst>
      <p:ext uri="{BB962C8B-B14F-4D97-AF65-F5344CB8AC3E}">
        <p14:creationId xmlns:p14="http://schemas.microsoft.com/office/powerpoint/2010/main" val="4273640410"/>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Steel Pip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8908CD6-E269-484C-8FF2-D2B289175F69}" type="slidenum">
              <a:rPr lang="en-US"/>
              <a:pPr/>
              <a:t>‹#›</a:t>
            </a:fld>
            <a:endParaRPr lang="en-US"/>
          </a:p>
        </p:txBody>
      </p:sp>
    </p:spTree>
    <p:extLst>
      <p:ext uri="{BB962C8B-B14F-4D97-AF65-F5344CB8AC3E}">
        <p14:creationId xmlns:p14="http://schemas.microsoft.com/office/powerpoint/2010/main" val="2720281869"/>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Calculato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783A788-DD83-F64B-B669-BE92E320F5B3}" type="slidenum">
              <a:rPr lang="en-US"/>
              <a:pPr/>
              <a:t>‹#›</a:t>
            </a:fld>
            <a:endParaRPr lang="en-US"/>
          </a:p>
        </p:txBody>
      </p:sp>
    </p:spTree>
    <p:extLst>
      <p:ext uri="{BB962C8B-B14F-4D97-AF65-F5344CB8AC3E}">
        <p14:creationId xmlns:p14="http://schemas.microsoft.com/office/powerpoint/2010/main" val="759065189"/>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Ben Frankl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83C86FF-33D8-8141-868E-B8E857C46E0F}" type="slidenum">
              <a:rPr lang="en-US"/>
              <a:pPr/>
              <a:t>‹#›</a:t>
            </a:fld>
            <a:endParaRPr lang="en-US"/>
          </a:p>
        </p:txBody>
      </p:sp>
    </p:spTree>
    <p:extLst>
      <p:ext uri="{BB962C8B-B14F-4D97-AF65-F5344CB8AC3E}">
        <p14:creationId xmlns:p14="http://schemas.microsoft.com/office/powerpoint/2010/main" val="1376981218"/>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Cell Tow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7E68A90-BAA4-5E4C-9E7F-922FEDE52066}" type="slidenum">
              <a:rPr lang="en-US"/>
              <a:pPr/>
              <a:t>‹#›</a:t>
            </a:fld>
            <a:endParaRPr lang="en-US"/>
          </a:p>
        </p:txBody>
      </p:sp>
    </p:spTree>
    <p:extLst>
      <p:ext uri="{BB962C8B-B14F-4D97-AF65-F5344CB8AC3E}">
        <p14:creationId xmlns:p14="http://schemas.microsoft.com/office/powerpoint/2010/main" val="1867078480"/>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Blue Solar Pane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23F6B28-EEA1-864A-A42D-0077BDE4F141}" type="slidenum">
              <a:rPr lang="en-US"/>
              <a:pPr/>
              <a:t>‹#›</a:t>
            </a:fld>
            <a:endParaRPr lang="en-US"/>
          </a:p>
        </p:txBody>
      </p:sp>
    </p:spTree>
    <p:extLst>
      <p:ext uri="{BB962C8B-B14F-4D97-AF65-F5344CB8AC3E}">
        <p14:creationId xmlns:p14="http://schemas.microsoft.com/office/powerpoint/2010/main" val="4090458482"/>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Rx Contain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518A9D2-653C-3642-BA2E-7FEC4E7B4361}" type="slidenum">
              <a:rPr lang="en-US"/>
              <a:pPr/>
              <a:t>‹#›</a:t>
            </a:fld>
            <a:endParaRPr lang="en-US"/>
          </a:p>
        </p:txBody>
      </p:sp>
    </p:spTree>
    <p:extLst>
      <p:ext uri="{BB962C8B-B14F-4D97-AF65-F5344CB8AC3E}">
        <p14:creationId xmlns:p14="http://schemas.microsoft.com/office/powerpoint/2010/main" val="3112196896"/>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Golf Ball">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78CDE51-D077-CE40-9D74-EFC4CA26AC9B}" type="slidenum">
              <a:rPr lang="en-US"/>
              <a:pPr/>
              <a:t>‹#›</a:t>
            </a:fld>
            <a:endParaRPr lang="en-US"/>
          </a:p>
        </p:txBody>
      </p:sp>
    </p:spTree>
    <p:extLst>
      <p:ext uri="{BB962C8B-B14F-4D97-AF65-F5344CB8AC3E}">
        <p14:creationId xmlns:p14="http://schemas.microsoft.com/office/powerpoint/2010/main" val="111488323"/>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ell Tow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B9DC6AB-5D35-6A45-AEAF-23E1DE09C0EA}" type="slidenum">
              <a:rPr lang="en-US"/>
              <a:pPr/>
              <a:t>‹#›</a:t>
            </a:fld>
            <a:endParaRPr lang="en-US"/>
          </a:p>
        </p:txBody>
      </p:sp>
    </p:spTree>
    <p:extLst>
      <p:ext uri="{BB962C8B-B14F-4D97-AF65-F5344CB8AC3E}">
        <p14:creationId xmlns:p14="http://schemas.microsoft.com/office/powerpoint/2010/main" val="2210901879"/>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Corn and Coin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BD99282-8084-924F-83D0-E861FB111769}" type="slidenum">
              <a:rPr lang="en-US"/>
              <a:pPr/>
              <a:t>‹#›</a:t>
            </a:fld>
            <a:endParaRPr lang="en-US"/>
          </a:p>
        </p:txBody>
      </p:sp>
    </p:spTree>
    <p:extLst>
      <p:ext uri="{BB962C8B-B14F-4D97-AF65-F5344CB8AC3E}">
        <p14:creationId xmlns:p14="http://schemas.microsoft.com/office/powerpoint/2010/main" val="1287304381"/>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Blue Gray Circuit Boar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8988" y="1017588"/>
            <a:ext cx="2009775"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83996AE-B440-7D43-B7C9-18BA6465304F}" type="slidenum">
              <a:rPr lang="en-US"/>
              <a:pPr/>
              <a:t>‹#›</a:t>
            </a:fld>
            <a:endParaRPr lang="en-US"/>
          </a:p>
        </p:txBody>
      </p:sp>
    </p:spTree>
    <p:extLst>
      <p:ext uri="{BB962C8B-B14F-4D97-AF65-F5344CB8AC3E}">
        <p14:creationId xmlns:p14="http://schemas.microsoft.com/office/powerpoint/2010/main" val="2815070669"/>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Rural Americal Stehescop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B7C804B-C417-CF47-919A-58084FC94FBD}" type="slidenum">
              <a:rPr lang="en-US"/>
              <a:pPr/>
              <a:t>‹#›</a:t>
            </a:fld>
            <a:endParaRPr lang="en-US"/>
          </a:p>
        </p:txBody>
      </p:sp>
    </p:spTree>
    <p:extLst>
      <p:ext uri="{BB962C8B-B14F-4D97-AF65-F5344CB8AC3E}">
        <p14:creationId xmlns:p14="http://schemas.microsoft.com/office/powerpoint/2010/main" val="3917945294"/>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Hospital Sign Blu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2163" y="1017588"/>
            <a:ext cx="201612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0970EDF-8C49-2840-8FBE-F784AC7DD47D}" type="slidenum">
              <a:rPr lang="en-US"/>
              <a:pPr/>
              <a:t>‹#›</a:t>
            </a:fld>
            <a:endParaRPr lang="en-US"/>
          </a:p>
        </p:txBody>
      </p:sp>
    </p:spTree>
    <p:extLst>
      <p:ext uri="{BB962C8B-B14F-4D97-AF65-F5344CB8AC3E}">
        <p14:creationId xmlns:p14="http://schemas.microsoft.com/office/powerpoint/2010/main" val="2612710221"/>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Red Tomato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7B7F984-B984-D449-9E3D-A5B5B3FE1372}" type="slidenum">
              <a:rPr lang="en-US"/>
              <a:pPr/>
              <a:t>‹#›</a:t>
            </a:fld>
            <a:endParaRPr lang="en-US"/>
          </a:p>
        </p:txBody>
      </p:sp>
    </p:spTree>
    <p:extLst>
      <p:ext uri="{BB962C8B-B14F-4D97-AF65-F5344CB8AC3E}">
        <p14:creationId xmlns:p14="http://schemas.microsoft.com/office/powerpoint/2010/main" val="1610916926"/>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Palm Tre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6CBE88F-7E7C-0743-B126-9B547051C769}" type="slidenum">
              <a:rPr lang="en-US"/>
              <a:pPr/>
              <a:t>‹#›</a:t>
            </a:fld>
            <a:endParaRPr lang="en-US"/>
          </a:p>
        </p:txBody>
      </p:sp>
    </p:spTree>
    <p:extLst>
      <p:ext uri="{BB962C8B-B14F-4D97-AF65-F5344CB8AC3E}">
        <p14:creationId xmlns:p14="http://schemas.microsoft.com/office/powerpoint/2010/main" val="351052229"/>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 Solar Pane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673C3A7-7A01-C44D-BA4D-5C1BD38A75CC}" type="slidenum">
              <a:rPr lang="en-US"/>
              <a:pPr/>
              <a:t>‹#›</a:t>
            </a:fld>
            <a:endParaRPr lang="en-US"/>
          </a:p>
        </p:txBody>
      </p:sp>
    </p:spTree>
    <p:extLst>
      <p:ext uri="{BB962C8B-B14F-4D97-AF65-F5344CB8AC3E}">
        <p14:creationId xmlns:p14="http://schemas.microsoft.com/office/powerpoint/2010/main" val="2860172949"/>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x Contain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B33C23F-1529-4D40-B828-16F641798572}" type="slidenum">
              <a:rPr lang="en-US"/>
              <a:pPr/>
              <a:t>‹#›</a:t>
            </a:fld>
            <a:endParaRPr lang="en-US"/>
          </a:p>
        </p:txBody>
      </p:sp>
    </p:spTree>
    <p:extLst>
      <p:ext uri="{BB962C8B-B14F-4D97-AF65-F5344CB8AC3E}">
        <p14:creationId xmlns:p14="http://schemas.microsoft.com/office/powerpoint/2010/main" val="410584287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A6B0C13-A0A6-D448-9C74-1F71525DF999}" type="slidenum">
              <a:rPr lang="en-US"/>
              <a:pPr/>
              <a:t>‹#›</a:t>
            </a:fld>
            <a:endParaRPr lang="en-US"/>
          </a:p>
        </p:txBody>
      </p:sp>
    </p:spTree>
    <p:extLst>
      <p:ext uri="{BB962C8B-B14F-4D97-AF65-F5344CB8AC3E}">
        <p14:creationId xmlns:p14="http://schemas.microsoft.com/office/powerpoint/2010/main" val="12209161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olf Ball">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C047621-9802-7641-8D6D-B1A9A7967AD5}" type="slidenum">
              <a:rPr lang="en-US"/>
              <a:pPr/>
              <a:t>‹#›</a:t>
            </a:fld>
            <a:endParaRPr lang="en-US"/>
          </a:p>
        </p:txBody>
      </p:sp>
    </p:spTree>
    <p:extLst>
      <p:ext uri="{BB962C8B-B14F-4D97-AF65-F5344CB8AC3E}">
        <p14:creationId xmlns:p14="http://schemas.microsoft.com/office/powerpoint/2010/main" val="2565294810"/>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rn and Coin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D28A09C-B48C-2547-B12E-2D5E99D6F9E8}" type="slidenum">
              <a:rPr lang="en-US"/>
              <a:pPr/>
              <a:t>‹#›</a:t>
            </a:fld>
            <a:endParaRPr lang="en-US"/>
          </a:p>
        </p:txBody>
      </p:sp>
    </p:spTree>
    <p:extLst>
      <p:ext uri="{BB962C8B-B14F-4D97-AF65-F5344CB8AC3E}">
        <p14:creationId xmlns:p14="http://schemas.microsoft.com/office/powerpoint/2010/main" val="4051417517"/>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Gray Circuit Boar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8988" y="1017588"/>
            <a:ext cx="2009775"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4C0BF6B-80AD-AA49-813E-DA7E50A9661F}" type="slidenum">
              <a:rPr lang="en-US"/>
              <a:pPr/>
              <a:t>‹#›</a:t>
            </a:fld>
            <a:endParaRPr lang="en-US"/>
          </a:p>
        </p:txBody>
      </p:sp>
    </p:spTree>
    <p:extLst>
      <p:ext uri="{BB962C8B-B14F-4D97-AF65-F5344CB8AC3E}">
        <p14:creationId xmlns:p14="http://schemas.microsoft.com/office/powerpoint/2010/main" val="2187204328"/>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ral Americal Stehescop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638AF47-9D20-194C-AB61-04C40711D5B7}" type="slidenum">
              <a:rPr lang="en-US"/>
              <a:pPr/>
              <a:t>‹#›</a:t>
            </a:fld>
            <a:endParaRPr lang="en-US"/>
          </a:p>
        </p:txBody>
      </p:sp>
    </p:spTree>
    <p:extLst>
      <p:ext uri="{BB962C8B-B14F-4D97-AF65-F5344CB8AC3E}">
        <p14:creationId xmlns:p14="http://schemas.microsoft.com/office/powerpoint/2010/main" val="1307625753"/>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ospital Sign Blu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2163" y="1017588"/>
            <a:ext cx="201612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93E1BEB-364B-E24F-AFFB-52CFB9956923}" type="slidenum">
              <a:rPr lang="en-US"/>
              <a:pPr/>
              <a:t>‹#›</a:t>
            </a:fld>
            <a:endParaRPr lang="en-US"/>
          </a:p>
        </p:txBody>
      </p:sp>
    </p:spTree>
    <p:extLst>
      <p:ext uri="{BB962C8B-B14F-4D97-AF65-F5344CB8AC3E}">
        <p14:creationId xmlns:p14="http://schemas.microsoft.com/office/powerpoint/2010/main" val="499072298"/>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d Tomato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1F546E3-1185-FF41-92D3-D926AFD4A968}" type="slidenum">
              <a:rPr lang="en-US"/>
              <a:pPr/>
              <a:t>‹#›</a:t>
            </a:fld>
            <a:endParaRPr lang="en-US"/>
          </a:p>
        </p:txBody>
      </p:sp>
    </p:spTree>
    <p:extLst>
      <p:ext uri="{BB962C8B-B14F-4D97-AF65-F5344CB8AC3E}">
        <p14:creationId xmlns:p14="http://schemas.microsoft.com/office/powerpoint/2010/main" val="3268534564"/>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alm Tre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B969E7D-2C3C-BA4B-8828-10EB978D9073}" type="slidenum">
              <a:rPr lang="en-US"/>
              <a:pPr/>
              <a:t>‹#›</a:t>
            </a:fld>
            <a:endParaRPr lang="en-US"/>
          </a:p>
        </p:txBody>
      </p:sp>
    </p:spTree>
    <p:extLst>
      <p:ext uri="{BB962C8B-B14F-4D97-AF65-F5344CB8AC3E}">
        <p14:creationId xmlns:p14="http://schemas.microsoft.com/office/powerpoint/2010/main" val="4045729282"/>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Content Placeholder 5"/>
          <p:cNvSpPr>
            <a:spLocks noGrp="1"/>
          </p:cNvSpPr>
          <p:nvPr>
            <p:ph sz="quarter" idx="11"/>
          </p:nvPr>
        </p:nvSpPr>
        <p:spPr>
          <a:xfrm>
            <a:off x="553641" y="1446612"/>
            <a:ext cx="8143875" cy="4500563"/>
          </a:xfrm>
        </p:spPr>
        <p:txBody>
          <a:bodyPr/>
          <a:lstStyle>
            <a:lvl2pPr>
              <a:defRPr sz="1500"/>
            </a:lvl2pPr>
            <a:lvl3pPr>
              <a:defRPr sz="14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2"/>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9654A2D-0129-3D4A-92DD-4FC6D7A86259}" type="slidenum">
              <a:rPr lang="en-US"/>
              <a:pPr/>
              <a:t>‹#›</a:t>
            </a:fld>
            <a:endParaRPr lang="en-US"/>
          </a:p>
        </p:txBody>
      </p:sp>
    </p:spTree>
    <p:extLst>
      <p:ext uri="{BB962C8B-B14F-4D97-AF65-F5344CB8AC3E}">
        <p14:creationId xmlns:p14="http://schemas.microsoft.com/office/powerpoint/2010/main" val="4195473487"/>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4648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7" name="Picture Placeholder 9"/>
          <p:cNvSpPr>
            <a:spLocks noGrp="1" noChangeAspect="1"/>
          </p:cNvSpPr>
          <p:nvPr>
            <p:ph type="pic" sz="quarter" idx="12"/>
          </p:nvPr>
        </p:nvSpPr>
        <p:spPr>
          <a:xfrm>
            <a:off x="3446859"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8" name="Picture Placeholder 9"/>
          <p:cNvSpPr>
            <a:spLocks noGrp="1" noChangeAspect="1"/>
          </p:cNvSpPr>
          <p:nvPr>
            <p:ph type="pic" sz="quarter" idx="13"/>
          </p:nvPr>
        </p:nvSpPr>
        <p:spPr>
          <a:xfrm>
            <a:off x="644723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20" name="Text Placeholder 19"/>
          <p:cNvSpPr>
            <a:spLocks noGrp="1"/>
          </p:cNvSpPr>
          <p:nvPr>
            <p:ph type="body" sz="quarter" idx="14"/>
          </p:nvPr>
        </p:nvSpPr>
        <p:spPr>
          <a:xfrm>
            <a:off x="44648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1" name="Text Placeholder 19"/>
          <p:cNvSpPr>
            <a:spLocks noGrp="1"/>
          </p:cNvSpPr>
          <p:nvPr>
            <p:ph type="body" sz="quarter" idx="15"/>
          </p:nvPr>
        </p:nvSpPr>
        <p:spPr>
          <a:xfrm>
            <a:off x="44648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4" name="Text Placeholder 19"/>
          <p:cNvSpPr>
            <a:spLocks noGrp="1"/>
          </p:cNvSpPr>
          <p:nvPr>
            <p:ph type="body" sz="quarter" idx="16"/>
          </p:nvPr>
        </p:nvSpPr>
        <p:spPr>
          <a:xfrm>
            <a:off x="44648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5" name="Text Placeholder 19"/>
          <p:cNvSpPr>
            <a:spLocks noGrp="1"/>
          </p:cNvSpPr>
          <p:nvPr>
            <p:ph type="body" sz="quarter" idx="17"/>
          </p:nvPr>
        </p:nvSpPr>
        <p:spPr>
          <a:xfrm>
            <a:off x="44648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6" name="Text Placeholder 19"/>
          <p:cNvSpPr>
            <a:spLocks noGrp="1"/>
          </p:cNvSpPr>
          <p:nvPr>
            <p:ph type="body" sz="quarter" idx="18"/>
          </p:nvPr>
        </p:nvSpPr>
        <p:spPr>
          <a:xfrm>
            <a:off x="44648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7"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8"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23" name="Text Placeholder 19"/>
          <p:cNvSpPr>
            <a:spLocks noGrp="1"/>
          </p:cNvSpPr>
          <p:nvPr>
            <p:ph type="body" sz="quarter" idx="19"/>
          </p:nvPr>
        </p:nvSpPr>
        <p:spPr>
          <a:xfrm>
            <a:off x="3446859"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9" name="Text Placeholder 19"/>
          <p:cNvSpPr>
            <a:spLocks noGrp="1"/>
          </p:cNvSpPr>
          <p:nvPr>
            <p:ph type="body" sz="quarter" idx="20"/>
          </p:nvPr>
        </p:nvSpPr>
        <p:spPr>
          <a:xfrm>
            <a:off x="3446859"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0" name="Text Placeholder 19"/>
          <p:cNvSpPr>
            <a:spLocks noGrp="1"/>
          </p:cNvSpPr>
          <p:nvPr>
            <p:ph type="body" sz="quarter" idx="21"/>
          </p:nvPr>
        </p:nvSpPr>
        <p:spPr>
          <a:xfrm>
            <a:off x="3446859"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1" name="Text Placeholder 19"/>
          <p:cNvSpPr>
            <a:spLocks noGrp="1"/>
          </p:cNvSpPr>
          <p:nvPr>
            <p:ph type="body" sz="quarter" idx="22"/>
          </p:nvPr>
        </p:nvSpPr>
        <p:spPr>
          <a:xfrm>
            <a:off x="3446859"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2" name="Text Placeholder 19"/>
          <p:cNvSpPr>
            <a:spLocks noGrp="1"/>
          </p:cNvSpPr>
          <p:nvPr>
            <p:ph type="body" sz="quarter" idx="23"/>
          </p:nvPr>
        </p:nvSpPr>
        <p:spPr>
          <a:xfrm>
            <a:off x="3446859"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3" name="Text Placeholder 19"/>
          <p:cNvSpPr>
            <a:spLocks noGrp="1"/>
          </p:cNvSpPr>
          <p:nvPr>
            <p:ph type="body" sz="quarter" idx="24"/>
          </p:nvPr>
        </p:nvSpPr>
        <p:spPr>
          <a:xfrm>
            <a:off x="644723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4" name="Text Placeholder 19"/>
          <p:cNvSpPr>
            <a:spLocks noGrp="1"/>
          </p:cNvSpPr>
          <p:nvPr>
            <p:ph type="body" sz="quarter" idx="25"/>
          </p:nvPr>
        </p:nvSpPr>
        <p:spPr>
          <a:xfrm>
            <a:off x="644723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5" name="Text Placeholder 19"/>
          <p:cNvSpPr>
            <a:spLocks noGrp="1"/>
          </p:cNvSpPr>
          <p:nvPr>
            <p:ph type="body" sz="quarter" idx="26"/>
          </p:nvPr>
        </p:nvSpPr>
        <p:spPr>
          <a:xfrm>
            <a:off x="644723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6" name="Text Placeholder 19"/>
          <p:cNvSpPr>
            <a:spLocks noGrp="1"/>
          </p:cNvSpPr>
          <p:nvPr>
            <p:ph type="body" sz="quarter" idx="27"/>
          </p:nvPr>
        </p:nvSpPr>
        <p:spPr>
          <a:xfrm>
            <a:off x="644723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7" name="Text Placeholder 19"/>
          <p:cNvSpPr>
            <a:spLocks noGrp="1"/>
          </p:cNvSpPr>
          <p:nvPr>
            <p:ph type="body" sz="quarter" idx="28"/>
          </p:nvPr>
        </p:nvSpPr>
        <p:spPr>
          <a:xfrm>
            <a:off x="644723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2" name="Slide Number Placeholder 3"/>
          <p:cNvSpPr>
            <a:spLocks noGrp="1"/>
          </p:cNvSpPr>
          <p:nvPr>
            <p:ph type="sldNum" sz="quarter" idx="29"/>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6BB3E3F-E8ED-D941-8A86-F4E965C33F82}" type="slidenum">
              <a:rPr lang="en-US"/>
              <a:pPr/>
              <a:t>‹#›</a:t>
            </a:fld>
            <a:endParaRPr lang="en-US"/>
          </a:p>
        </p:txBody>
      </p:sp>
    </p:spTree>
    <p:extLst>
      <p:ext uri="{BB962C8B-B14F-4D97-AF65-F5344CB8AC3E}">
        <p14:creationId xmlns:p14="http://schemas.microsoft.com/office/powerpoint/2010/main" val="520600106"/>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6488" y="1339453"/>
            <a:ext cx="8304609" cy="3482578"/>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2" name="Text Placeholder 11"/>
          <p:cNvSpPr>
            <a:spLocks noGrp="1"/>
          </p:cNvSpPr>
          <p:nvPr>
            <p:ph type="body" sz="quarter" idx="11"/>
          </p:nvPr>
        </p:nvSpPr>
        <p:spPr>
          <a:xfrm>
            <a:off x="446488" y="4875612"/>
            <a:ext cx="8304609" cy="1125141"/>
          </a:xfrm>
        </p:spPr>
        <p:txBody>
          <a:bodyPr/>
          <a:lstStyle>
            <a:lvl1pPr marL="1117" indent="0">
              <a:buFontTx/>
              <a:buNone/>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3"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Slide Number Placeholder 3"/>
          <p:cNvSpPr>
            <a:spLocks noGrp="1"/>
          </p:cNvSpPr>
          <p:nvPr>
            <p:ph type="sldNum" sz="quarter" idx="14"/>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40564834-9F3D-674A-88CC-41799A7DE54C}" type="slidenum">
              <a:rPr lang="en-US"/>
              <a:pPr/>
              <a:t>‹#›</a:t>
            </a:fld>
            <a:endParaRPr lang="en-US"/>
          </a:p>
        </p:txBody>
      </p:sp>
    </p:spTree>
    <p:extLst>
      <p:ext uri="{BB962C8B-B14F-4D97-AF65-F5344CB8AC3E}">
        <p14:creationId xmlns:p14="http://schemas.microsoft.com/office/powerpoint/2010/main" val="3012791140"/>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1D7867C-7A75-F847-8549-C40F30D300AD}" type="slidenum">
              <a:rPr lang="en-US"/>
              <a:pPr/>
              <a:t>‹#›</a:t>
            </a:fld>
            <a:endParaRPr lang="en-US"/>
          </a:p>
        </p:txBody>
      </p:sp>
    </p:spTree>
    <p:extLst>
      <p:ext uri="{BB962C8B-B14F-4D97-AF65-F5344CB8AC3E}">
        <p14:creationId xmlns:p14="http://schemas.microsoft.com/office/powerpoint/2010/main" val="35320483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ow Togeth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2887749-83BC-5146-80D7-D2358F129EA7}" type="slidenum">
              <a:rPr lang="en-US"/>
              <a:pPr/>
              <a:t>‹#›</a:t>
            </a:fld>
            <a:endParaRPr lang="en-US"/>
          </a:p>
        </p:txBody>
      </p:sp>
    </p:spTree>
    <p:extLst>
      <p:ext uri="{BB962C8B-B14F-4D97-AF65-F5344CB8AC3E}">
        <p14:creationId xmlns:p14="http://schemas.microsoft.com/office/powerpoint/2010/main" val="242278187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she Count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CFAA65FC-69B1-2C4A-8D06-4FD0ADD57227}" type="slidenum">
              <a:rPr lang="en-US"/>
              <a:pPr/>
              <a:t>‹#›</a:t>
            </a:fld>
            <a:endParaRPr lang="en-US"/>
          </a:p>
        </p:txBody>
      </p:sp>
    </p:spTree>
    <p:extLst>
      <p:ext uri="{BB962C8B-B14F-4D97-AF65-F5344CB8AC3E}">
        <p14:creationId xmlns:p14="http://schemas.microsoft.com/office/powerpoint/2010/main" val="243815788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as Pum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C4F2371-154D-3A4F-8579-529E67FD90D8}" type="slidenum">
              <a:rPr lang="en-US"/>
              <a:pPr/>
              <a:t>‹#›</a:t>
            </a:fld>
            <a:endParaRPr lang="en-US"/>
          </a:p>
        </p:txBody>
      </p:sp>
    </p:spTree>
    <p:extLst>
      <p:ext uri="{BB962C8B-B14F-4D97-AF65-F5344CB8AC3E}">
        <p14:creationId xmlns:p14="http://schemas.microsoft.com/office/powerpoint/2010/main" val="20330271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oven Baske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53341A4-8157-A84C-9B86-E580E4380184}" type="slidenum">
              <a:rPr lang="en-US"/>
              <a:pPr/>
              <a:t>‹#›</a:t>
            </a:fld>
            <a:endParaRPr lang="en-US"/>
          </a:p>
        </p:txBody>
      </p:sp>
    </p:spTree>
    <p:extLst>
      <p:ext uri="{BB962C8B-B14F-4D97-AF65-F5344CB8AC3E}">
        <p14:creationId xmlns:p14="http://schemas.microsoft.com/office/powerpoint/2010/main" val="1744639598"/>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ewspaper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62FE0D23-92C4-F24D-8A95-2DEE6D016C45}" type="slidenum">
              <a:rPr lang="en-US"/>
              <a:pPr/>
              <a:t>‹#›</a:t>
            </a:fld>
            <a:endParaRPr lang="en-US"/>
          </a:p>
        </p:txBody>
      </p:sp>
    </p:spTree>
    <p:extLst>
      <p:ext uri="{BB962C8B-B14F-4D97-AF65-F5344CB8AC3E}">
        <p14:creationId xmlns:p14="http://schemas.microsoft.com/office/powerpoint/2010/main" val="69039173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ewspaper 2">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86E5C25-1290-AB42-868D-F220000DFE0C}" type="slidenum">
              <a:rPr lang="en-US"/>
              <a:pPr/>
              <a:t>‹#›</a:t>
            </a:fld>
            <a:endParaRPr lang="en-US"/>
          </a:p>
        </p:txBody>
      </p:sp>
    </p:spTree>
    <p:extLst>
      <p:ext uri="{BB962C8B-B14F-4D97-AF65-F5344CB8AC3E}">
        <p14:creationId xmlns:p14="http://schemas.microsoft.com/office/powerpoint/2010/main" val="988535039"/>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2022CC9-D459-9943-9012-E56FE93E1CBA}" type="slidenum">
              <a:rPr lang="en-US"/>
              <a:pPr/>
              <a:t>‹#›</a:t>
            </a:fld>
            <a:endParaRPr lang="en-US"/>
          </a:p>
        </p:txBody>
      </p:sp>
    </p:spTree>
    <p:extLst>
      <p:ext uri="{BB962C8B-B14F-4D97-AF65-F5344CB8AC3E}">
        <p14:creationId xmlns:p14="http://schemas.microsoft.com/office/powerpoint/2010/main" val="3701828827"/>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mpangne Congra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3750" y="998538"/>
            <a:ext cx="20177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BA6825B-42ED-0043-AF50-323B76E4D7CB}" type="slidenum">
              <a:rPr lang="en-US"/>
              <a:pPr/>
              <a:t>‹#›</a:t>
            </a:fld>
            <a:endParaRPr lang="en-US"/>
          </a:p>
        </p:txBody>
      </p:sp>
    </p:spTree>
    <p:extLst>
      <p:ext uri="{BB962C8B-B14F-4D97-AF65-F5344CB8AC3E}">
        <p14:creationId xmlns:p14="http://schemas.microsoft.com/office/powerpoint/2010/main" val="2983679270"/>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oudspeak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ADDC9F5-1816-DB4C-90B9-32EE005045B8}" type="slidenum">
              <a:rPr lang="en-US"/>
              <a:pPr/>
              <a:t>‹#›</a:t>
            </a:fld>
            <a:endParaRPr lang="en-US"/>
          </a:p>
        </p:txBody>
      </p:sp>
    </p:spTree>
    <p:extLst>
      <p:ext uri="{BB962C8B-B14F-4D97-AF65-F5344CB8AC3E}">
        <p14:creationId xmlns:p14="http://schemas.microsoft.com/office/powerpoint/2010/main" val="2952059890"/>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re Track on San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0933825-2835-5B44-ABE8-394F68B258F6}" type="slidenum">
              <a:rPr lang="en-US"/>
              <a:pPr/>
              <a:t>‹#›</a:t>
            </a:fld>
            <a:endParaRPr lang="en-US"/>
          </a:p>
        </p:txBody>
      </p:sp>
    </p:spTree>
    <p:extLst>
      <p:ext uri="{BB962C8B-B14F-4D97-AF65-F5344CB8AC3E}">
        <p14:creationId xmlns:p14="http://schemas.microsoft.com/office/powerpoint/2010/main" val="183704019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5F2EACD-ACEE-3C4C-A824-4D4C1E146C2D}" type="slidenum">
              <a:rPr lang="en-US"/>
              <a:pPr/>
              <a:t>‹#›</a:t>
            </a:fld>
            <a:endParaRPr lang="en-US"/>
          </a:p>
        </p:txBody>
      </p:sp>
    </p:spTree>
    <p:extLst>
      <p:ext uri="{BB962C8B-B14F-4D97-AF65-F5344CB8AC3E}">
        <p14:creationId xmlns:p14="http://schemas.microsoft.com/office/powerpoint/2010/main" val="40445532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tch on Black">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EFB0CD66-2FCD-B841-BCC3-E3CB66E07851}" type="slidenum">
              <a:rPr lang="en-US"/>
              <a:pPr/>
              <a:t>‹#›</a:t>
            </a:fld>
            <a:endParaRPr lang="en-US"/>
          </a:p>
        </p:txBody>
      </p:sp>
    </p:spTree>
    <p:extLst>
      <p:ext uri="{BB962C8B-B14F-4D97-AF65-F5344CB8AC3E}">
        <p14:creationId xmlns:p14="http://schemas.microsoft.com/office/powerpoint/2010/main" val="48447789"/>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gazin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27A1AD3-35F5-524E-8BFB-447A67E1C255}" type="slidenum">
              <a:rPr lang="en-US"/>
              <a:pPr/>
              <a:t>‹#›</a:t>
            </a:fld>
            <a:endParaRPr lang="en-US"/>
          </a:p>
        </p:txBody>
      </p:sp>
    </p:spTree>
    <p:extLst>
      <p:ext uri="{BB962C8B-B14F-4D97-AF65-F5344CB8AC3E}">
        <p14:creationId xmlns:p14="http://schemas.microsoft.com/office/powerpoint/2010/main" val="316068353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ood Puzzl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1050" y="965200"/>
            <a:ext cx="2030413"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94A6805-8F86-F249-A256-DA56847BEA05}" type="slidenum">
              <a:rPr lang="en-US"/>
              <a:pPr/>
              <a:t>‹#›</a:t>
            </a:fld>
            <a:endParaRPr lang="en-US"/>
          </a:p>
        </p:txBody>
      </p:sp>
    </p:spTree>
    <p:extLst>
      <p:ext uri="{BB962C8B-B14F-4D97-AF65-F5344CB8AC3E}">
        <p14:creationId xmlns:p14="http://schemas.microsoft.com/office/powerpoint/2010/main" val="3935088840"/>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ilver Barbel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B5D2193-65B0-594B-BA35-78E1A67DB593}" type="slidenum">
              <a:rPr lang="en-US"/>
              <a:pPr/>
              <a:t>‹#›</a:t>
            </a:fld>
            <a:endParaRPr lang="en-US"/>
          </a:p>
        </p:txBody>
      </p:sp>
    </p:spTree>
    <p:extLst>
      <p:ext uri="{BB962C8B-B14F-4D97-AF65-F5344CB8AC3E}">
        <p14:creationId xmlns:p14="http://schemas.microsoft.com/office/powerpoint/2010/main" val="126023346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raffic Con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84393F63-4D12-924E-89FF-64F162891424}" type="slidenum">
              <a:rPr lang="en-US"/>
              <a:pPr/>
              <a:t>‹#›</a:t>
            </a:fld>
            <a:endParaRPr lang="en-US"/>
          </a:p>
        </p:txBody>
      </p:sp>
    </p:spTree>
    <p:extLst>
      <p:ext uri="{BB962C8B-B14F-4D97-AF65-F5344CB8AC3E}">
        <p14:creationId xmlns:p14="http://schemas.microsoft.com/office/powerpoint/2010/main" val="2771088368"/>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lobe on Mone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02B51CE-D6DD-2042-93E6-906932690262}" type="slidenum">
              <a:rPr lang="en-US"/>
              <a:pPr/>
              <a:t>‹#›</a:t>
            </a:fld>
            <a:endParaRPr lang="en-US"/>
          </a:p>
        </p:txBody>
      </p:sp>
    </p:spTree>
    <p:extLst>
      <p:ext uri="{BB962C8B-B14F-4D97-AF65-F5344CB8AC3E}">
        <p14:creationId xmlns:p14="http://schemas.microsoft.com/office/powerpoint/2010/main" val="3123492856"/>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adline Hourglas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D1D4093C-938D-2241-A2CA-31B605DB2B8A}" type="slidenum">
              <a:rPr lang="en-US"/>
              <a:pPr/>
              <a:t>‹#›</a:t>
            </a:fld>
            <a:endParaRPr lang="en-US"/>
          </a:p>
        </p:txBody>
      </p:sp>
    </p:spTree>
    <p:extLst>
      <p:ext uri="{BB962C8B-B14F-4D97-AF65-F5344CB8AC3E}">
        <p14:creationId xmlns:p14="http://schemas.microsoft.com/office/powerpoint/2010/main" val="3911531339"/>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olding Red Fi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51143CB-80F5-B840-BA85-230F6B462E8D}" type="slidenum">
              <a:rPr lang="en-US"/>
              <a:pPr/>
              <a:t>‹#›</a:t>
            </a:fld>
            <a:endParaRPr lang="en-US"/>
          </a:p>
        </p:txBody>
      </p:sp>
    </p:spTree>
    <p:extLst>
      <p:ext uri="{BB962C8B-B14F-4D97-AF65-F5344CB8AC3E}">
        <p14:creationId xmlns:p14="http://schemas.microsoft.com/office/powerpoint/2010/main" val="3525443136"/>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rchitectural Drawing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5"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6"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78FE0DF-FB45-834F-B09E-BCC0408A0C76}" type="slidenum">
              <a:rPr lang="en-US"/>
              <a:pPr/>
              <a:t>‹#›</a:t>
            </a:fld>
            <a:endParaRPr lang="en-US"/>
          </a:p>
        </p:txBody>
      </p:sp>
    </p:spTree>
    <p:extLst>
      <p:ext uri="{BB962C8B-B14F-4D97-AF65-F5344CB8AC3E}">
        <p14:creationId xmlns:p14="http://schemas.microsoft.com/office/powerpoint/2010/main" val="2052142773"/>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enus Flytrap">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18B9F5B-CA20-8E44-B056-B287702DD177}" type="slidenum">
              <a:rPr lang="en-US"/>
              <a:pPr/>
              <a:t>‹#›</a:t>
            </a:fld>
            <a:endParaRPr lang="en-US"/>
          </a:p>
        </p:txBody>
      </p:sp>
    </p:spTree>
    <p:extLst>
      <p:ext uri="{BB962C8B-B14F-4D97-AF65-F5344CB8AC3E}">
        <p14:creationId xmlns:p14="http://schemas.microsoft.com/office/powerpoint/2010/main" val="950967603"/>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7573C0E-D0F9-FC47-BF93-B1174CD6DFF4}" type="slidenum">
              <a:rPr lang="en-US"/>
              <a:pPr/>
              <a:t>‹#›</a:t>
            </a:fld>
            <a:endParaRPr lang="en-US"/>
          </a:p>
        </p:txBody>
      </p:sp>
    </p:spTree>
    <p:extLst>
      <p:ext uri="{BB962C8B-B14F-4D97-AF65-F5344CB8AC3E}">
        <p14:creationId xmlns:p14="http://schemas.microsoft.com/office/powerpoint/2010/main" val="33797388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6CB93D7-D9B2-F243-AFCE-0903E23A75A2}" type="slidenum">
              <a:rPr lang="en-US"/>
              <a:pPr/>
              <a:t>‹#›</a:t>
            </a:fld>
            <a:endParaRPr lang="en-US"/>
          </a:p>
        </p:txBody>
      </p:sp>
    </p:spTree>
    <p:extLst>
      <p:ext uri="{BB962C8B-B14F-4D97-AF65-F5344CB8AC3E}">
        <p14:creationId xmlns:p14="http://schemas.microsoft.com/office/powerpoint/2010/main" val="1184995916"/>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uter Cabl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830DFF1-AD49-D641-A606-64E788629A89}" type="slidenum">
              <a:rPr lang="en-US"/>
              <a:pPr/>
              <a:t>‹#›</a:t>
            </a:fld>
            <a:endParaRPr lang="en-US"/>
          </a:p>
        </p:txBody>
      </p:sp>
    </p:spTree>
    <p:extLst>
      <p:ext uri="{BB962C8B-B14F-4D97-AF65-F5344CB8AC3E}">
        <p14:creationId xmlns:p14="http://schemas.microsoft.com/office/powerpoint/2010/main" val="1978395160"/>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teel Pip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91A0A703-D514-DD43-BE6A-C1CD882ABB76}" type="slidenum">
              <a:rPr lang="en-US"/>
              <a:pPr/>
              <a:t>‹#›</a:t>
            </a:fld>
            <a:endParaRPr lang="en-US"/>
          </a:p>
        </p:txBody>
      </p:sp>
    </p:spTree>
    <p:extLst>
      <p:ext uri="{BB962C8B-B14F-4D97-AF65-F5344CB8AC3E}">
        <p14:creationId xmlns:p14="http://schemas.microsoft.com/office/powerpoint/2010/main" val="2066813745"/>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alculato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6D56926-2A63-C644-B52A-39149B59A6B2}" type="slidenum">
              <a:rPr lang="en-US"/>
              <a:pPr/>
              <a:t>‹#›</a:t>
            </a:fld>
            <a:endParaRPr lang="en-US"/>
          </a:p>
        </p:txBody>
      </p:sp>
    </p:spTree>
    <p:extLst>
      <p:ext uri="{BB962C8B-B14F-4D97-AF65-F5344CB8AC3E}">
        <p14:creationId xmlns:p14="http://schemas.microsoft.com/office/powerpoint/2010/main" val="404278782"/>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en Franklin">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2E1C0D75-7D52-D049-B36B-D1EF39C1555B}" type="slidenum">
              <a:rPr lang="en-US"/>
              <a:pPr/>
              <a:t>‹#›</a:t>
            </a:fld>
            <a:endParaRPr lang="en-US"/>
          </a:p>
        </p:txBody>
      </p:sp>
    </p:spTree>
    <p:extLst>
      <p:ext uri="{BB962C8B-B14F-4D97-AF65-F5344CB8AC3E}">
        <p14:creationId xmlns:p14="http://schemas.microsoft.com/office/powerpoint/2010/main" val="289708108"/>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ell Tow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900883A-F911-CB44-BBBD-316DA4147C83}" type="slidenum">
              <a:rPr lang="en-US"/>
              <a:pPr/>
              <a:t>‹#›</a:t>
            </a:fld>
            <a:endParaRPr lang="en-US"/>
          </a:p>
        </p:txBody>
      </p:sp>
    </p:spTree>
    <p:extLst>
      <p:ext uri="{BB962C8B-B14F-4D97-AF65-F5344CB8AC3E}">
        <p14:creationId xmlns:p14="http://schemas.microsoft.com/office/powerpoint/2010/main" val="483817089"/>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ue Solar Panel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D42BA91-95C2-014A-8DCD-62912E861D12}" type="slidenum">
              <a:rPr lang="en-US"/>
              <a:pPr/>
              <a:t>‹#›</a:t>
            </a:fld>
            <a:endParaRPr lang="en-US"/>
          </a:p>
        </p:txBody>
      </p:sp>
    </p:spTree>
    <p:extLst>
      <p:ext uri="{BB962C8B-B14F-4D97-AF65-F5344CB8AC3E}">
        <p14:creationId xmlns:p14="http://schemas.microsoft.com/office/powerpoint/2010/main" val="302372967"/>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x Contain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9D717B6-E831-7141-97DD-8C637DD43DD8}" type="slidenum">
              <a:rPr lang="en-US"/>
              <a:pPr/>
              <a:t>‹#›</a:t>
            </a:fld>
            <a:endParaRPr lang="en-US"/>
          </a:p>
        </p:txBody>
      </p:sp>
    </p:spTree>
    <p:extLst>
      <p:ext uri="{BB962C8B-B14F-4D97-AF65-F5344CB8AC3E}">
        <p14:creationId xmlns:p14="http://schemas.microsoft.com/office/powerpoint/2010/main" val="3070983749"/>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Golf Ball">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AE6E70F-E922-5649-BBCA-D1C8F9A01F20}" type="slidenum">
              <a:rPr lang="en-US"/>
              <a:pPr/>
              <a:t>‹#›</a:t>
            </a:fld>
            <a:endParaRPr lang="en-US"/>
          </a:p>
        </p:txBody>
      </p:sp>
    </p:spTree>
    <p:extLst>
      <p:ext uri="{BB962C8B-B14F-4D97-AF65-F5344CB8AC3E}">
        <p14:creationId xmlns:p14="http://schemas.microsoft.com/office/powerpoint/2010/main" val="2792232982"/>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rn and Coin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AB4EB7A-1941-1746-B426-4BBE8CE49D8A}" type="slidenum">
              <a:rPr lang="en-US"/>
              <a:pPr/>
              <a:t>‹#›</a:t>
            </a:fld>
            <a:endParaRPr lang="en-US"/>
          </a:p>
        </p:txBody>
      </p:sp>
    </p:spTree>
    <p:extLst>
      <p:ext uri="{BB962C8B-B14F-4D97-AF65-F5344CB8AC3E}">
        <p14:creationId xmlns:p14="http://schemas.microsoft.com/office/powerpoint/2010/main" val="277301985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F2954AA-0902-5144-9CEB-02197E1DFC0B}" type="slidenum">
              <a:rPr lang="en-US"/>
              <a:pPr/>
              <a:t>‹#›</a:t>
            </a:fld>
            <a:endParaRPr lang="en-US"/>
          </a:p>
        </p:txBody>
      </p:sp>
    </p:spTree>
    <p:extLst>
      <p:ext uri="{BB962C8B-B14F-4D97-AF65-F5344CB8AC3E}">
        <p14:creationId xmlns:p14="http://schemas.microsoft.com/office/powerpoint/2010/main" val="14265024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ue Gray Circuit Board">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8988" y="1017588"/>
            <a:ext cx="2009775"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360349EE-23FB-D544-8C36-B99A89D9850E}" type="slidenum">
              <a:rPr lang="en-US"/>
              <a:pPr/>
              <a:t>‹#›</a:t>
            </a:fld>
            <a:endParaRPr lang="en-US"/>
          </a:p>
        </p:txBody>
      </p:sp>
    </p:spTree>
    <p:extLst>
      <p:ext uri="{BB962C8B-B14F-4D97-AF65-F5344CB8AC3E}">
        <p14:creationId xmlns:p14="http://schemas.microsoft.com/office/powerpoint/2010/main" val="4231223661"/>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ural Americal Stehescop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F7F2454-FFDA-174F-92AA-424CED4C4819}" type="slidenum">
              <a:rPr lang="en-US"/>
              <a:pPr/>
              <a:t>‹#›</a:t>
            </a:fld>
            <a:endParaRPr lang="en-US"/>
          </a:p>
        </p:txBody>
      </p:sp>
    </p:spTree>
    <p:extLst>
      <p:ext uri="{BB962C8B-B14F-4D97-AF65-F5344CB8AC3E}">
        <p14:creationId xmlns:p14="http://schemas.microsoft.com/office/powerpoint/2010/main" val="3815481487"/>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ospital Sign Blu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2163" y="1017588"/>
            <a:ext cx="201612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B91BF08-EF91-824E-A531-EFB72C86D521}" type="slidenum">
              <a:rPr lang="en-US"/>
              <a:pPr/>
              <a:t>‹#›</a:t>
            </a:fld>
            <a:endParaRPr lang="en-US"/>
          </a:p>
        </p:txBody>
      </p:sp>
    </p:spTree>
    <p:extLst>
      <p:ext uri="{BB962C8B-B14F-4D97-AF65-F5344CB8AC3E}">
        <p14:creationId xmlns:p14="http://schemas.microsoft.com/office/powerpoint/2010/main" val="273756526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Red Tomato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5975" y="1017588"/>
            <a:ext cx="1979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0320BF3E-DD48-784D-BADE-1F48497F198D}" type="slidenum">
              <a:rPr lang="en-US"/>
              <a:pPr/>
              <a:t>‹#›</a:t>
            </a:fld>
            <a:endParaRPr lang="en-US"/>
          </a:p>
        </p:txBody>
      </p:sp>
    </p:spTree>
    <p:extLst>
      <p:ext uri="{BB962C8B-B14F-4D97-AF65-F5344CB8AC3E}">
        <p14:creationId xmlns:p14="http://schemas.microsoft.com/office/powerpoint/2010/main" val="2134530931"/>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alm Tre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35813" y="1017588"/>
            <a:ext cx="201295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5ADC996B-95C3-A94F-8781-E81051FCA2E7}" type="slidenum">
              <a:rPr lang="en-US"/>
              <a:pPr/>
              <a:t>‹#›</a:t>
            </a:fld>
            <a:endParaRPr lang="en-US"/>
          </a:p>
        </p:txBody>
      </p:sp>
    </p:spTree>
    <p:extLst>
      <p:ext uri="{BB962C8B-B14F-4D97-AF65-F5344CB8AC3E}">
        <p14:creationId xmlns:p14="http://schemas.microsoft.com/office/powerpoint/2010/main" val="1298921394"/>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Content Placeholder 5"/>
          <p:cNvSpPr>
            <a:spLocks noGrp="1"/>
          </p:cNvSpPr>
          <p:nvPr>
            <p:ph sz="quarter" idx="11"/>
          </p:nvPr>
        </p:nvSpPr>
        <p:spPr>
          <a:xfrm>
            <a:off x="553641" y="1446612"/>
            <a:ext cx="8143875" cy="4500563"/>
          </a:xfrm>
        </p:spPr>
        <p:txBody>
          <a:bodyPr/>
          <a:lstStyle>
            <a:lvl2pPr>
              <a:defRPr sz="1500"/>
            </a:lvl2pPr>
            <a:lvl3pPr>
              <a:defRPr sz="14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2"/>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A966114D-8315-F143-BC93-D8217F2E055F}" type="slidenum">
              <a:rPr lang="en-US"/>
              <a:pPr/>
              <a:t>‹#›</a:t>
            </a:fld>
            <a:endParaRPr lang="en-US"/>
          </a:p>
        </p:txBody>
      </p:sp>
    </p:spTree>
    <p:extLst>
      <p:ext uri="{BB962C8B-B14F-4D97-AF65-F5344CB8AC3E}">
        <p14:creationId xmlns:p14="http://schemas.microsoft.com/office/powerpoint/2010/main" val="138018566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4648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7" name="Picture Placeholder 9"/>
          <p:cNvSpPr>
            <a:spLocks noGrp="1" noChangeAspect="1"/>
          </p:cNvSpPr>
          <p:nvPr>
            <p:ph type="pic" sz="quarter" idx="12"/>
          </p:nvPr>
        </p:nvSpPr>
        <p:spPr>
          <a:xfrm>
            <a:off x="3446859"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8" name="Picture Placeholder 9"/>
          <p:cNvSpPr>
            <a:spLocks noGrp="1" noChangeAspect="1"/>
          </p:cNvSpPr>
          <p:nvPr>
            <p:ph type="pic" sz="quarter" idx="13"/>
          </p:nvPr>
        </p:nvSpPr>
        <p:spPr>
          <a:xfrm>
            <a:off x="6447234" y="1553766"/>
            <a:ext cx="1826259" cy="2602125"/>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20" name="Text Placeholder 19"/>
          <p:cNvSpPr>
            <a:spLocks noGrp="1"/>
          </p:cNvSpPr>
          <p:nvPr>
            <p:ph type="body" sz="quarter" idx="14"/>
          </p:nvPr>
        </p:nvSpPr>
        <p:spPr>
          <a:xfrm>
            <a:off x="44648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1" name="Text Placeholder 19"/>
          <p:cNvSpPr>
            <a:spLocks noGrp="1"/>
          </p:cNvSpPr>
          <p:nvPr>
            <p:ph type="body" sz="quarter" idx="15"/>
          </p:nvPr>
        </p:nvSpPr>
        <p:spPr>
          <a:xfrm>
            <a:off x="44648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4" name="Text Placeholder 19"/>
          <p:cNvSpPr>
            <a:spLocks noGrp="1"/>
          </p:cNvSpPr>
          <p:nvPr>
            <p:ph type="body" sz="quarter" idx="16"/>
          </p:nvPr>
        </p:nvSpPr>
        <p:spPr>
          <a:xfrm>
            <a:off x="44648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5" name="Text Placeholder 19"/>
          <p:cNvSpPr>
            <a:spLocks noGrp="1"/>
          </p:cNvSpPr>
          <p:nvPr>
            <p:ph type="body" sz="quarter" idx="17"/>
          </p:nvPr>
        </p:nvSpPr>
        <p:spPr>
          <a:xfrm>
            <a:off x="44648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6" name="Text Placeholder 19"/>
          <p:cNvSpPr>
            <a:spLocks noGrp="1"/>
          </p:cNvSpPr>
          <p:nvPr>
            <p:ph type="body" sz="quarter" idx="18"/>
          </p:nvPr>
        </p:nvSpPr>
        <p:spPr>
          <a:xfrm>
            <a:off x="44648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7"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38"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23" name="Text Placeholder 19"/>
          <p:cNvSpPr>
            <a:spLocks noGrp="1"/>
          </p:cNvSpPr>
          <p:nvPr>
            <p:ph type="body" sz="quarter" idx="19"/>
          </p:nvPr>
        </p:nvSpPr>
        <p:spPr>
          <a:xfrm>
            <a:off x="3446859"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39" name="Text Placeholder 19"/>
          <p:cNvSpPr>
            <a:spLocks noGrp="1"/>
          </p:cNvSpPr>
          <p:nvPr>
            <p:ph type="body" sz="quarter" idx="20"/>
          </p:nvPr>
        </p:nvSpPr>
        <p:spPr>
          <a:xfrm>
            <a:off x="3446859"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0" name="Text Placeholder 19"/>
          <p:cNvSpPr>
            <a:spLocks noGrp="1"/>
          </p:cNvSpPr>
          <p:nvPr>
            <p:ph type="body" sz="quarter" idx="21"/>
          </p:nvPr>
        </p:nvSpPr>
        <p:spPr>
          <a:xfrm>
            <a:off x="3446859"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1" name="Text Placeholder 19"/>
          <p:cNvSpPr>
            <a:spLocks noGrp="1"/>
          </p:cNvSpPr>
          <p:nvPr>
            <p:ph type="body" sz="quarter" idx="22"/>
          </p:nvPr>
        </p:nvSpPr>
        <p:spPr>
          <a:xfrm>
            <a:off x="3446859"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2" name="Text Placeholder 19"/>
          <p:cNvSpPr>
            <a:spLocks noGrp="1"/>
          </p:cNvSpPr>
          <p:nvPr>
            <p:ph type="body" sz="quarter" idx="23"/>
          </p:nvPr>
        </p:nvSpPr>
        <p:spPr>
          <a:xfrm>
            <a:off x="3446859"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3" name="Text Placeholder 19"/>
          <p:cNvSpPr>
            <a:spLocks noGrp="1"/>
          </p:cNvSpPr>
          <p:nvPr>
            <p:ph type="body" sz="quarter" idx="24"/>
          </p:nvPr>
        </p:nvSpPr>
        <p:spPr>
          <a:xfrm>
            <a:off x="6447234" y="4286253"/>
            <a:ext cx="2357438" cy="214313"/>
          </a:xfrm>
        </p:spPr>
        <p:txBody>
          <a:bodyPr anchor="ctr"/>
          <a:lstStyle>
            <a:lvl1pPr marL="1117" indent="0" algn="l">
              <a:buFontTx/>
              <a:buNone/>
              <a:defRPr sz="1500" b="0" i="0">
                <a:solidFill>
                  <a:srgbClr val="3460AF"/>
                </a:solidFill>
                <a:latin typeface="DIN-Medium"/>
                <a:cs typeface="DIN-Medium"/>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4" name="Text Placeholder 19"/>
          <p:cNvSpPr>
            <a:spLocks noGrp="1"/>
          </p:cNvSpPr>
          <p:nvPr>
            <p:ph type="body" sz="quarter" idx="25"/>
          </p:nvPr>
        </p:nvSpPr>
        <p:spPr>
          <a:xfrm>
            <a:off x="6447234" y="4500563"/>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5" name="Text Placeholder 19"/>
          <p:cNvSpPr>
            <a:spLocks noGrp="1"/>
          </p:cNvSpPr>
          <p:nvPr>
            <p:ph type="body" sz="quarter" idx="26"/>
          </p:nvPr>
        </p:nvSpPr>
        <p:spPr>
          <a:xfrm>
            <a:off x="6447234" y="4982767"/>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6" name="Text Placeholder 19"/>
          <p:cNvSpPr>
            <a:spLocks noGrp="1"/>
          </p:cNvSpPr>
          <p:nvPr>
            <p:ph type="body" sz="quarter" idx="27"/>
          </p:nvPr>
        </p:nvSpPr>
        <p:spPr>
          <a:xfrm>
            <a:off x="6447234" y="5143500"/>
            <a:ext cx="2357438" cy="160734"/>
          </a:xfrm>
        </p:spPr>
        <p:txBody>
          <a:bodyPr anchor="ctr"/>
          <a:lstStyle>
            <a:lvl1pPr marL="1117" indent="0" algn="l">
              <a:buFontTx/>
              <a:buNone/>
              <a:defRPr sz="1100">
                <a:solidFill>
                  <a:srgbClr val="636165"/>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47" name="Text Placeholder 19"/>
          <p:cNvSpPr>
            <a:spLocks noGrp="1"/>
          </p:cNvSpPr>
          <p:nvPr>
            <p:ph type="body" sz="quarter" idx="28"/>
          </p:nvPr>
        </p:nvSpPr>
        <p:spPr>
          <a:xfrm>
            <a:off x="6447234" y="5304235"/>
            <a:ext cx="2357438" cy="160734"/>
          </a:xfrm>
        </p:spPr>
        <p:txBody>
          <a:bodyPr anchor="ctr"/>
          <a:lstStyle>
            <a:lvl1pPr marL="1117" indent="0" algn="l">
              <a:buFontTx/>
              <a:buNone/>
              <a:defRPr sz="1100">
                <a:solidFill>
                  <a:srgbClr val="3460AF"/>
                </a:solidFill>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22" name="Slide Number Placeholder 3"/>
          <p:cNvSpPr>
            <a:spLocks noGrp="1"/>
          </p:cNvSpPr>
          <p:nvPr>
            <p:ph type="sldNum" sz="quarter" idx="29"/>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12613A80-E6B3-EC4B-8841-8A95D791CCBA}" type="slidenum">
              <a:rPr lang="en-US"/>
              <a:pPr/>
              <a:t>‹#›</a:t>
            </a:fld>
            <a:endParaRPr lang="en-US"/>
          </a:p>
        </p:txBody>
      </p:sp>
    </p:spTree>
    <p:extLst>
      <p:ext uri="{BB962C8B-B14F-4D97-AF65-F5344CB8AC3E}">
        <p14:creationId xmlns:p14="http://schemas.microsoft.com/office/powerpoint/2010/main" val="2860243097"/>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6488" y="1339453"/>
            <a:ext cx="8304609" cy="3482578"/>
          </a:xfrm>
        </p:spPr>
        <p:txBody>
          <a:bodyPr/>
          <a:lstStyle>
            <a:lvl1pPr marL="1117" indent="0">
              <a:buFontTx/>
              <a:buNone/>
              <a:defRPr/>
            </a:lvl1pPr>
          </a:lstStyle>
          <a:p>
            <a:pPr lvl="0"/>
            <a:r>
              <a:rPr lang="en-US" noProof="0" smtClean="0">
                <a:sym typeface="DIN-Regular" charset="0"/>
              </a:rPr>
              <a:t>Click icon to add picture</a:t>
            </a:r>
            <a:endParaRPr lang="en-US" noProof="0" dirty="0">
              <a:sym typeface="DIN-Regular" charset="0"/>
            </a:endParaRPr>
          </a:p>
        </p:txBody>
      </p:sp>
      <p:sp>
        <p:nvSpPr>
          <p:cNvPr id="12" name="Text Placeholder 11"/>
          <p:cNvSpPr>
            <a:spLocks noGrp="1"/>
          </p:cNvSpPr>
          <p:nvPr>
            <p:ph type="body" sz="quarter" idx="11"/>
          </p:nvPr>
        </p:nvSpPr>
        <p:spPr>
          <a:xfrm>
            <a:off x="446488" y="4875612"/>
            <a:ext cx="8304609" cy="1125141"/>
          </a:xfrm>
        </p:spPr>
        <p:txBody>
          <a:bodyPr/>
          <a:lstStyle>
            <a:lvl1pPr marL="1117" indent="0">
              <a:buFontTx/>
              <a:buNone/>
              <a:defRPr/>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3"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6" name="Slide Number Placeholder 3"/>
          <p:cNvSpPr>
            <a:spLocks noGrp="1"/>
          </p:cNvSpPr>
          <p:nvPr>
            <p:ph type="sldNum" sz="quarter" idx="14"/>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B9C67066-CC72-5046-9951-1C5D03B251E0}" type="slidenum">
              <a:rPr lang="en-US"/>
              <a:pPr/>
              <a:t>‹#›</a:t>
            </a:fld>
            <a:endParaRPr lang="en-US"/>
          </a:p>
        </p:txBody>
      </p:sp>
    </p:spTree>
    <p:extLst>
      <p:ext uri="{BB962C8B-B14F-4D97-AF65-F5344CB8AC3E}">
        <p14:creationId xmlns:p14="http://schemas.microsoft.com/office/powerpoint/2010/main" val="3246383685"/>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row Togeth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14"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5"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7A11ACDC-1581-0546-8F4B-0C0B4183AA10}" type="slidenum">
              <a:rPr lang="en-US"/>
              <a:pPr/>
              <a:t>‹#›</a:t>
            </a:fld>
            <a:endParaRPr lang="en-US"/>
          </a:p>
        </p:txBody>
      </p:sp>
    </p:spTree>
    <p:extLst>
      <p:ext uri="{BB962C8B-B14F-4D97-AF65-F5344CB8AC3E}">
        <p14:creationId xmlns:p14="http://schemas.microsoft.com/office/powerpoint/2010/main" val="3956698669"/>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she Count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51688" y="1017588"/>
            <a:ext cx="20097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a:spLocks noGrp="1"/>
          </p:cNvSpPr>
          <p:nvPr>
            <p:ph sz="quarter" idx="11"/>
          </p:nvPr>
        </p:nvSpPr>
        <p:spPr>
          <a:xfrm>
            <a:off x="392906" y="2946798"/>
            <a:ext cx="6429375" cy="30539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5"/>
          <p:cNvSpPr>
            <a:spLocks noGrp="1"/>
          </p:cNvSpPr>
          <p:nvPr>
            <p:ph sz="quarter" idx="12"/>
          </p:nvPr>
        </p:nvSpPr>
        <p:spPr>
          <a:xfrm>
            <a:off x="392906" y="1339454"/>
            <a:ext cx="6429375" cy="1500188"/>
          </a:xfrm>
        </p:spPr>
        <p:txBody>
          <a:bodyPr/>
          <a:lstStyle>
            <a:lvl1pPr marL="2232" indent="0">
              <a:buFontTx/>
              <a:buNone/>
              <a:defRPr sz="1400"/>
            </a:lvl1pPr>
            <a:lvl2pPr marL="499967" indent="0">
              <a:buFontTx/>
              <a:buNone/>
              <a:defRPr/>
            </a:lvl2pPr>
            <a:lvl3pPr marL="812448" indent="0">
              <a:buFontTx/>
              <a:buNone/>
              <a:defRPr/>
            </a:lvl3pPr>
            <a:lvl4pPr marL="1124930" indent="0">
              <a:buFontTx/>
              <a:buNone/>
              <a:defRPr/>
            </a:lvl4pPr>
            <a:lvl5pPr marL="1437408" indent="0">
              <a:buFontTx/>
              <a:buNone/>
              <a:defRPr/>
            </a:lvl5pPr>
          </a:lstStyle>
          <a:p>
            <a:pPr lvl="0"/>
            <a:r>
              <a:rPr lang="en-US" smtClean="0"/>
              <a:t>Click to edit Master text styles</a:t>
            </a:r>
          </a:p>
        </p:txBody>
      </p:sp>
      <p:sp>
        <p:nvSpPr>
          <p:cNvPr id="8" name="Title 1"/>
          <p:cNvSpPr>
            <a:spLocks noGrp="1"/>
          </p:cNvSpPr>
          <p:nvPr>
            <p:ph type="ctrTitle"/>
          </p:nvPr>
        </p:nvSpPr>
        <p:spPr>
          <a:xfrm>
            <a:off x="685354" y="2"/>
            <a:ext cx="7773293" cy="535781"/>
          </a:xfrm>
          <a:prstGeom prst="rect">
            <a:avLst/>
          </a:prstGeom>
        </p:spPr>
        <p:txBody>
          <a:bodyPr lIns="64281" tIns="32140" rIns="64281" bIns="32140" anchor="t"/>
          <a:lstStyle>
            <a:lvl1pPr>
              <a:defRPr cap="all"/>
            </a:lvl1pPr>
          </a:lstStyle>
          <a:p>
            <a:r>
              <a:rPr lang="en-US" smtClean="0"/>
              <a:t>Click to edit Master title style</a:t>
            </a:r>
            <a:endParaRPr lang="en-US" dirty="0"/>
          </a:p>
        </p:txBody>
      </p:sp>
      <p:sp>
        <p:nvSpPr>
          <p:cNvPr id="14" name="Subtitle 2"/>
          <p:cNvSpPr>
            <a:spLocks noGrp="1"/>
          </p:cNvSpPr>
          <p:nvPr>
            <p:ph type="subTitle" idx="1"/>
          </p:nvPr>
        </p:nvSpPr>
        <p:spPr>
          <a:xfrm>
            <a:off x="688500" y="642940"/>
            <a:ext cx="7768828" cy="267891"/>
          </a:xfrm>
        </p:spPr>
        <p:txBody>
          <a:bodyPr anchor="ctr"/>
          <a:lstStyle>
            <a:lvl1pPr marL="0" indent="0" algn="ctr">
              <a:buNone/>
              <a:defRPr b="0" i="0" cap="all">
                <a:latin typeface="DIN-Light"/>
                <a:cs typeface="DIN-Light"/>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dirty="0"/>
          </a:p>
        </p:txBody>
      </p:sp>
      <p:sp>
        <p:nvSpPr>
          <p:cNvPr id="7" name="Slide Number Placeholder 3"/>
          <p:cNvSpPr>
            <a:spLocks noGrp="1"/>
          </p:cNvSpPr>
          <p:nvPr>
            <p:ph type="sldNum" sz="quarter" idx="13"/>
          </p:nvPr>
        </p:nvSpPr>
        <p:spPr>
          <a:xfrm>
            <a:off x="8764588" y="6472238"/>
            <a:ext cx="24923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2C7457"/>
                </a:solidFill>
                <a:latin typeface="DIN-Regular" charset="0"/>
                <a:ea typeface="ヒラギノ角ゴ ProN W6" charset="0"/>
                <a:cs typeface="ヒラギノ角ゴ ProN W6" charset="0"/>
              </a:defRPr>
            </a:lvl1pPr>
          </a:lstStyle>
          <a:p>
            <a:fld id="{F84DA356-FE2C-D24C-860F-48E0D0A9D520}" type="slidenum">
              <a:rPr lang="en-US"/>
              <a:pPr/>
              <a:t>‹#›</a:t>
            </a:fld>
            <a:endParaRPr lang="en-US"/>
          </a:p>
        </p:txBody>
      </p:sp>
    </p:spTree>
    <p:extLst>
      <p:ext uri="{BB962C8B-B14F-4D97-AF65-F5344CB8AC3E}">
        <p14:creationId xmlns:p14="http://schemas.microsoft.com/office/powerpoint/2010/main" val="238598396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20" Type="http://schemas.openxmlformats.org/officeDocument/2006/relationships/slideLayout" Target="../slideLayouts/slideLayout304.xml"/><Relationship Id="rId21" Type="http://schemas.openxmlformats.org/officeDocument/2006/relationships/slideLayout" Target="../slideLayouts/slideLayout305.xml"/><Relationship Id="rId22" Type="http://schemas.openxmlformats.org/officeDocument/2006/relationships/slideLayout" Target="../slideLayouts/slideLayout306.xml"/><Relationship Id="rId23" Type="http://schemas.openxmlformats.org/officeDocument/2006/relationships/slideLayout" Target="../slideLayouts/slideLayout307.xml"/><Relationship Id="rId24" Type="http://schemas.openxmlformats.org/officeDocument/2006/relationships/slideLayout" Target="../slideLayouts/slideLayout308.xml"/><Relationship Id="rId25" Type="http://schemas.openxmlformats.org/officeDocument/2006/relationships/slideLayout" Target="../slideLayouts/slideLayout309.xml"/><Relationship Id="rId26" Type="http://schemas.openxmlformats.org/officeDocument/2006/relationships/slideLayout" Target="../slideLayouts/slideLayout310.xml"/><Relationship Id="rId27" Type="http://schemas.openxmlformats.org/officeDocument/2006/relationships/slideLayout" Target="../slideLayouts/slideLayout311.xml"/><Relationship Id="rId28" Type="http://schemas.openxmlformats.org/officeDocument/2006/relationships/slideLayout" Target="../slideLayouts/slideLayout312.xml"/><Relationship Id="rId29" Type="http://schemas.openxmlformats.org/officeDocument/2006/relationships/slideLayout" Target="../slideLayouts/slideLayout313.xml"/><Relationship Id="rId1" Type="http://schemas.openxmlformats.org/officeDocument/2006/relationships/slideLayout" Target="../slideLayouts/slideLayout285.xml"/><Relationship Id="rId2" Type="http://schemas.openxmlformats.org/officeDocument/2006/relationships/slideLayout" Target="../slideLayouts/slideLayout286.xml"/><Relationship Id="rId3" Type="http://schemas.openxmlformats.org/officeDocument/2006/relationships/slideLayout" Target="../slideLayouts/slideLayout287.xml"/><Relationship Id="rId4" Type="http://schemas.openxmlformats.org/officeDocument/2006/relationships/slideLayout" Target="../slideLayouts/slideLayout288.xml"/><Relationship Id="rId5" Type="http://schemas.openxmlformats.org/officeDocument/2006/relationships/slideLayout" Target="../slideLayouts/slideLayout289.xml"/><Relationship Id="rId30" Type="http://schemas.openxmlformats.org/officeDocument/2006/relationships/slideLayout" Target="../slideLayouts/slideLayout314.xml"/><Relationship Id="rId31" Type="http://schemas.openxmlformats.org/officeDocument/2006/relationships/slideLayout" Target="../slideLayouts/slideLayout315.xml"/><Relationship Id="rId32" Type="http://schemas.openxmlformats.org/officeDocument/2006/relationships/slideLayout" Target="../slideLayouts/slideLayout316.xml"/><Relationship Id="rId9" Type="http://schemas.openxmlformats.org/officeDocument/2006/relationships/slideLayout" Target="../slideLayouts/slideLayout293.xml"/><Relationship Id="rId6" Type="http://schemas.openxmlformats.org/officeDocument/2006/relationships/slideLayout" Target="../slideLayouts/slideLayout290.xml"/><Relationship Id="rId7" Type="http://schemas.openxmlformats.org/officeDocument/2006/relationships/slideLayout" Target="../slideLayouts/slideLayout291.xml"/><Relationship Id="rId8" Type="http://schemas.openxmlformats.org/officeDocument/2006/relationships/slideLayout" Target="../slideLayouts/slideLayout292.xml"/><Relationship Id="rId33" Type="http://schemas.openxmlformats.org/officeDocument/2006/relationships/slideLayout" Target="../slideLayouts/slideLayout317.xml"/><Relationship Id="rId34" Type="http://schemas.openxmlformats.org/officeDocument/2006/relationships/slideLayout" Target="../slideLayouts/slideLayout318.xml"/><Relationship Id="rId35" Type="http://schemas.openxmlformats.org/officeDocument/2006/relationships/slideLayout" Target="../slideLayouts/slideLayout319.xml"/><Relationship Id="rId36" Type="http://schemas.openxmlformats.org/officeDocument/2006/relationships/slideLayout" Target="../slideLayouts/slideLayout320.xml"/><Relationship Id="rId10" Type="http://schemas.openxmlformats.org/officeDocument/2006/relationships/slideLayout" Target="../slideLayouts/slideLayout294.xml"/><Relationship Id="rId11" Type="http://schemas.openxmlformats.org/officeDocument/2006/relationships/slideLayout" Target="../slideLayouts/slideLayout295.xml"/><Relationship Id="rId12" Type="http://schemas.openxmlformats.org/officeDocument/2006/relationships/slideLayout" Target="../slideLayouts/slideLayout296.xml"/><Relationship Id="rId13" Type="http://schemas.openxmlformats.org/officeDocument/2006/relationships/slideLayout" Target="../slideLayouts/slideLayout297.xml"/><Relationship Id="rId14" Type="http://schemas.openxmlformats.org/officeDocument/2006/relationships/slideLayout" Target="../slideLayouts/slideLayout298.xml"/><Relationship Id="rId15" Type="http://schemas.openxmlformats.org/officeDocument/2006/relationships/slideLayout" Target="../slideLayouts/slideLayout299.xml"/><Relationship Id="rId16" Type="http://schemas.openxmlformats.org/officeDocument/2006/relationships/slideLayout" Target="../slideLayouts/slideLayout300.xml"/><Relationship Id="rId17" Type="http://schemas.openxmlformats.org/officeDocument/2006/relationships/slideLayout" Target="../slideLayouts/slideLayout301.xml"/><Relationship Id="rId18" Type="http://schemas.openxmlformats.org/officeDocument/2006/relationships/slideLayout" Target="../slideLayouts/slideLayout302.xml"/><Relationship Id="rId19" Type="http://schemas.openxmlformats.org/officeDocument/2006/relationships/slideLayout" Target="../slideLayouts/slideLayout303.xml"/><Relationship Id="rId37" Type="http://schemas.openxmlformats.org/officeDocument/2006/relationships/slideLayout" Target="../slideLayouts/slideLayout321.xml"/><Relationship Id="rId38" Type="http://schemas.openxmlformats.org/officeDocument/2006/relationships/slideLayout" Target="../slideLayouts/slideLayout322.xml"/><Relationship Id="rId3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0" Type="http://schemas.openxmlformats.org/officeDocument/2006/relationships/slideLayout" Target="../slideLayouts/slideLayout342.xml"/><Relationship Id="rId21" Type="http://schemas.openxmlformats.org/officeDocument/2006/relationships/slideLayout" Target="../slideLayouts/slideLayout343.xml"/><Relationship Id="rId22" Type="http://schemas.openxmlformats.org/officeDocument/2006/relationships/slideLayout" Target="../slideLayouts/slideLayout344.xml"/><Relationship Id="rId23" Type="http://schemas.openxmlformats.org/officeDocument/2006/relationships/slideLayout" Target="../slideLayouts/slideLayout345.xml"/><Relationship Id="rId24" Type="http://schemas.openxmlformats.org/officeDocument/2006/relationships/slideLayout" Target="../slideLayouts/slideLayout346.xml"/><Relationship Id="rId25" Type="http://schemas.openxmlformats.org/officeDocument/2006/relationships/slideLayout" Target="../slideLayouts/slideLayout347.xml"/><Relationship Id="rId26" Type="http://schemas.openxmlformats.org/officeDocument/2006/relationships/slideLayout" Target="../slideLayouts/slideLayout348.xml"/><Relationship Id="rId27" Type="http://schemas.openxmlformats.org/officeDocument/2006/relationships/slideLayout" Target="../slideLayouts/slideLayout349.xml"/><Relationship Id="rId28" Type="http://schemas.openxmlformats.org/officeDocument/2006/relationships/slideLayout" Target="../slideLayouts/slideLayout350.xml"/><Relationship Id="rId29" Type="http://schemas.openxmlformats.org/officeDocument/2006/relationships/slideLayout" Target="../slideLayouts/slideLayout351.xml"/><Relationship Id="rId1" Type="http://schemas.openxmlformats.org/officeDocument/2006/relationships/slideLayout" Target="../slideLayouts/slideLayout323.xml"/><Relationship Id="rId2" Type="http://schemas.openxmlformats.org/officeDocument/2006/relationships/slideLayout" Target="../slideLayouts/slideLayout324.xml"/><Relationship Id="rId3" Type="http://schemas.openxmlformats.org/officeDocument/2006/relationships/slideLayout" Target="../slideLayouts/slideLayout325.xml"/><Relationship Id="rId4" Type="http://schemas.openxmlformats.org/officeDocument/2006/relationships/slideLayout" Target="../slideLayouts/slideLayout326.xml"/><Relationship Id="rId5" Type="http://schemas.openxmlformats.org/officeDocument/2006/relationships/slideLayout" Target="../slideLayouts/slideLayout327.xml"/><Relationship Id="rId30" Type="http://schemas.openxmlformats.org/officeDocument/2006/relationships/slideLayout" Target="../slideLayouts/slideLayout352.xml"/><Relationship Id="rId31" Type="http://schemas.openxmlformats.org/officeDocument/2006/relationships/slideLayout" Target="../slideLayouts/slideLayout353.xml"/><Relationship Id="rId32" Type="http://schemas.openxmlformats.org/officeDocument/2006/relationships/slideLayout" Target="../slideLayouts/slideLayout354.xml"/><Relationship Id="rId9" Type="http://schemas.openxmlformats.org/officeDocument/2006/relationships/slideLayout" Target="../slideLayouts/slideLayout331.xml"/><Relationship Id="rId6" Type="http://schemas.openxmlformats.org/officeDocument/2006/relationships/slideLayout" Target="../slideLayouts/slideLayout328.xml"/><Relationship Id="rId7" Type="http://schemas.openxmlformats.org/officeDocument/2006/relationships/slideLayout" Target="../slideLayouts/slideLayout329.xml"/><Relationship Id="rId8" Type="http://schemas.openxmlformats.org/officeDocument/2006/relationships/slideLayout" Target="../slideLayouts/slideLayout330.xml"/><Relationship Id="rId33" Type="http://schemas.openxmlformats.org/officeDocument/2006/relationships/slideLayout" Target="../slideLayouts/slideLayout355.xml"/><Relationship Id="rId34" Type="http://schemas.openxmlformats.org/officeDocument/2006/relationships/slideLayout" Target="../slideLayouts/slideLayout356.xml"/><Relationship Id="rId35" Type="http://schemas.openxmlformats.org/officeDocument/2006/relationships/slideLayout" Target="../slideLayouts/slideLayout357.xml"/><Relationship Id="rId36" Type="http://schemas.openxmlformats.org/officeDocument/2006/relationships/slideLayout" Target="../slideLayouts/slideLayout358.xml"/><Relationship Id="rId10" Type="http://schemas.openxmlformats.org/officeDocument/2006/relationships/slideLayout" Target="../slideLayouts/slideLayout332.xml"/><Relationship Id="rId11" Type="http://schemas.openxmlformats.org/officeDocument/2006/relationships/slideLayout" Target="../slideLayouts/slideLayout333.xml"/><Relationship Id="rId12" Type="http://schemas.openxmlformats.org/officeDocument/2006/relationships/slideLayout" Target="../slideLayouts/slideLayout334.xml"/><Relationship Id="rId13" Type="http://schemas.openxmlformats.org/officeDocument/2006/relationships/slideLayout" Target="../slideLayouts/slideLayout335.xml"/><Relationship Id="rId14" Type="http://schemas.openxmlformats.org/officeDocument/2006/relationships/slideLayout" Target="../slideLayouts/slideLayout336.xml"/><Relationship Id="rId15" Type="http://schemas.openxmlformats.org/officeDocument/2006/relationships/slideLayout" Target="../slideLayouts/slideLayout337.xml"/><Relationship Id="rId16" Type="http://schemas.openxmlformats.org/officeDocument/2006/relationships/slideLayout" Target="../slideLayouts/slideLayout338.xml"/><Relationship Id="rId17" Type="http://schemas.openxmlformats.org/officeDocument/2006/relationships/slideLayout" Target="../slideLayouts/slideLayout339.xml"/><Relationship Id="rId18" Type="http://schemas.openxmlformats.org/officeDocument/2006/relationships/slideLayout" Target="../slideLayouts/slideLayout340.xml"/><Relationship Id="rId19" Type="http://schemas.openxmlformats.org/officeDocument/2006/relationships/slideLayout" Target="../slideLayouts/slideLayout341.xml"/><Relationship Id="rId37" Type="http://schemas.openxmlformats.org/officeDocument/2006/relationships/slideLayout" Target="../slideLayouts/slideLayout359.xml"/><Relationship Id="rId38" Type="http://schemas.openxmlformats.org/officeDocument/2006/relationships/slideLayout" Target="../slideLayouts/slideLayout360.xml"/><Relationship Id="rId3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0" Type="http://schemas.openxmlformats.org/officeDocument/2006/relationships/slideLayout" Target="../slideLayouts/slideLayout380.xml"/><Relationship Id="rId21" Type="http://schemas.openxmlformats.org/officeDocument/2006/relationships/slideLayout" Target="../slideLayouts/slideLayout381.xml"/><Relationship Id="rId22" Type="http://schemas.openxmlformats.org/officeDocument/2006/relationships/slideLayout" Target="../slideLayouts/slideLayout382.xml"/><Relationship Id="rId23" Type="http://schemas.openxmlformats.org/officeDocument/2006/relationships/slideLayout" Target="../slideLayouts/slideLayout383.xml"/><Relationship Id="rId24" Type="http://schemas.openxmlformats.org/officeDocument/2006/relationships/slideLayout" Target="../slideLayouts/slideLayout384.xml"/><Relationship Id="rId25" Type="http://schemas.openxmlformats.org/officeDocument/2006/relationships/slideLayout" Target="../slideLayouts/slideLayout385.xml"/><Relationship Id="rId26" Type="http://schemas.openxmlformats.org/officeDocument/2006/relationships/slideLayout" Target="../slideLayouts/slideLayout386.xml"/><Relationship Id="rId27" Type="http://schemas.openxmlformats.org/officeDocument/2006/relationships/slideLayout" Target="../slideLayouts/slideLayout387.xml"/><Relationship Id="rId28" Type="http://schemas.openxmlformats.org/officeDocument/2006/relationships/slideLayout" Target="../slideLayouts/slideLayout388.xml"/><Relationship Id="rId29" Type="http://schemas.openxmlformats.org/officeDocument/2006/relationships/slideLayout" Target="../slideLayouts/slideLayout389.xml"/><Relationship Id="rId1" Type="http://schemas.openxmlformats.org/officeDocument/2006/relationships/slideLayout" Target="../slideLayouts/slideLayout361.xml"/><Relationship Id="rId2" Type="http://schemas.openxmlformats.org/officeDocument/2006/relationships/slideLayout" Target="../slideLayouts/slideLayout362.xml"/><Relationship Id="rId3" Type="http://schemas.openxmlformats.org/officeDocument/2006/relationships/slideLayout" Target="../slideLayouts/slideLayout363.xml"/><Relationship Id="rId4" Type="http://schemas.openxmlformats.org/officeDocument/2006/relationships/slideLayout" Target="../slideLayouts/slideLayout364.xml"/><Relationship Id="rId5" Type="http://schemas.openxmlformats.org/officeDocument/2006/relationships/slideLayout" Target="../slideLayouts/slideLayout365.xml"/><Relationship Id="rId30" Type="http://schemas.openxmlformats.org/officeDocument/2006/relationships/slideLayout" Target="../slideLayouts/slideLayout390.xml"/><Relationship Id="rId31" Type="http://schemas.openxmlformats.org/officeDocument/2006/relationships/slideLayout" Target="../slideLayouts/slideLayout391.xml"/><Relationship Id="rId32" Type="http://schemas.openxmlformats.org/officeDocument/2006/relationships/slideLayout" Target="../slideLayouts/slideLayout392.xml"/><Relationship Id="rId9" Type="http://schemas.openxmlformats.org/officeDocument/2006/relationships/slideLayout" Target="../slideLayouts/slideLayout369.xml"/><Relationship Id="rId6" Type="http://schemas.openxmlformats.org/officeDocument/2006/relationships/slideLayout" Target="../slideLayouts/slideLayout366.xml"/><Relationship Id="rId7" Type="http://schemas.openxmlformats.org/officeDocument/2006/relationships/slideLayout" Target="../slideLayouts/slideLayout367.xml"/><Relationship Id="rId8" Type="http://schemas.openxmlformats.org/officeDocument/2006/relationships/slideLayout" Target="../slideLayouts/slideLayout368.xml"/><Relationship Id="rId33" Type="http://schemas.openxmlformats.org/officeDocument/2006/relationships/slideLayout" Target="../slideLayouts/slideLayout393.xml"/><Relationship Id="rId34" Type="http://schemas.openxmlformats.org/officeDocument/2006/relationships/slideLayout" Target="../slideLayouts/slideLayout394.xml"/><Relationship Id="rId35" Type="http://schemas.openxmlformats.org/officeDocument/2006/relationships/slideLayout" Target="../slideLayouts/slideLayout395.xml"/><Relationship Id="rId36" Type="http://schemas.openxmlformats.org/officeDocument/2006/relationships/slideLayout" Target="../slideLayouts/slideLayout396.xml"/><Relationship Id="rId10" Type="http://schemas.openxmlformats.org/officeDocument/2006/relationships/slideLayout" Target="../slideLayouts/slideLayout370.xml"/><Relationship Id="rId11" Type="http://schemas.openxmlformats.org/officeDocument/2006/relationships/slideLayout" Target="../slideLayouts/slideLayout371.xml"/><Relationship Id="rId12" Type="http://schemas.openxmlformats.org/officeDocument/2006/relationships/slideLayout" Target="../slideLayouts/slideLayout372.xml"/><Relationship Id="rId13" Type="http://schemas.openxmlformats.org/officeDocument/2006/relationships/slideLayout" Target="../slideLayouts/slideLayout373.xml"/><Relationship Id="rId14" Type="http://schemas.openxmlformats.org/officeDocument/2006/relationships/slideLayout" Target="../slideLayouts/slideLayout374.xml"/><Relationship Id="rId15" Type="http://schemas.openxmlformats.org/officeDocument/2006/relationships/slideLayout" Target="../slideLayouts/slideLayout375.xml"/><Relationship Id="rId16" Type="http://schemas.openxmlformats.org/officeDocument/2006/relationships/slideLayout" Target="../slideLayouts/slideLayout376.xml"/><Relationship Id="rId17" Type="http://schemas.openxmlformats.org/officeDocument/2006/relationships/slideLayout" Target="../slideLayouts/slideLayout377.xml"/><Relationship Id="rId18" Type="http://schemas.openxmlformats.org/officeDocument/2006/relationships/slideLayout" Target="../slideLayouts/slideLayout378.xml"/><Relationship Id="rId19" Type="http://schemas.openxmlformats.org/officeDocument/2006/relationships/slideLayout" Target="../slideLayouts/slideLayout379.xml"/><Relationship Id="rId37" Type="http://schemas.openxmlformats.org/officeDocument/2006/relationships/slideLayout" Target="../slideLayouts/slideLayout397.xml"/><Relationship Id="rId38" Type="http://schemas.openxmlformats.org/officeDocument/2006/relationships/slideLayout" Target="../slideLayouts/slideLayout398.xml"/><Relationship Id="rId39" Type="http://schemas.openxmlformats.org/officeDocument/2006/relationships/slideLayout" Target="../slideLayouts/slideLayout399.xml"/><Relationship Id="rId40"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0" Type="http://schemas.openxmlformats.org/officeDocument/2006/relationships/slideLayout" Target="../slideLayouts/slideLayout419.xml"/><Relationship Id="rId21" Type="http://schemas.openxmlformats.org/officeDocument/2006/relationships/slideLayout" Target="../slideLayouts/slideLayout420.xml"/><Relationship Id="rId22" Type="http://schemas.openxmlformats.org/officeDocument/2006/relationships/slideLayout" Target="../slideLayouts/slideLayout421.xml"/><Relationship Id="rId23" Type="http://schemas.openxmlformats.org/officeDocument/2006/relationships/slideLayout" Target="../slideLayouts/slideLayout422.xml"/><Relationship Id="rId24" Type="http://schemas.openxmlformats.org/officeDocument/2006/relationships/slideLayout" Target="../slideLayouts/slideLayout423.xml"/><Relationship Id="rId25" Type="http://schemas.openxmlformats.org/officeDocument/2006/relationships/slideLayout" Target="../slideLayouts/slideLayout424.xml"/><Relationship Id="rId26" Type="http://schemas.openxmlformats.org/officeDocument/2006/relationships/slideLayout" Target="../slideLayouts/slideLayout425.xml"/><Relationship Id="rId27" Type="http://schemas.openxmlformats.org/officeDocument/2006/relationships/slideLayout" Target="../slideLayouts/slideLayout426.xml"/><Relationship Id="rId28" Type="http://schemas.openxmlformats.org/officeDocument/2006/relationships/slideLayout" Target="../slideLayouts/slideLayout427.xml"/><Relationship Id="rId29" Type="http://schemas.openxmlformats.org/officeDocument/2006/relationships/slideLayout" Target="../slideLayouts/slideLayout428.xml"/><Relationship Id="rId1" Type="http://schemas.openxmlformats.org/officeDocument/2006/relationships/slideLayout" Target="../slideLayouts/slideLayout400.xml"/><Relationship Id="rId2" Type="http://schemas.openxmlformats.org/officeDocument/2006/relationships/slideLayout" Target="../slideLayouts/slideLayout401.xml"/><Relationship Id="rId3" Type="http://schemas.openxmlformats.org/officeDocument/2006/relationships/slideLayout" Target="../slideLayouts/slideLayout402.xml"/><Relationship Id="rId4" Type="http://schemas.openxmlformats.org/officeDocument/2006/relationships/slideLayout" Target="../slideLayouts/slideLayout403.xml"/><Relationship Id="rId5" Type="http://schemas.openxmlformats.org/officeDocument/2006/relationships/slideLayout" Target="../slideLayouts/slideLayout404.xml"/><Relationship Id="rId30" Type="http://schemas.openxmlformats.org/officeDocument/2006/relationships/slideLayout" Target="../slideLayouts/slideLayout429.xml"/><Relationship Id="rId31" Type="http://schemas.openxmlformats.org/officeDocument/2006/relationships/slideLayout" Target="../slideLayouts/slideLayout430.xml"/><Relationship Id="rId32" Type="http://schemas.openxmlformats.org/officeDocument/2006/relationships/slideLayout" Target="../slideLayouts/slideLayout431.xml"/><Relationship Id="rId9" Type="http://schemas.openxmlformats.org/officeDocument/2006/relationships/slideLayout" Target="../slideLayouts/slideLayout408.xml"/><Relationship Id="rId6" Type="http://schemas.openxmlformats.org/officeDocument/2006/relationships/slideLayout" Target="../slideLayouts/slideLayout405.xml"/><Relationship Id="rId7" Type="http://schemas.openxmlformats.org/officeDocument/2006/relationships/slideLayout" Target="../slideLayouts/slideLayout406.xml"/><Relationship Id="rId8" Type="http://schemas.openxmlformats.org/officeDocument/2006/relationships/slideLayout" Target="../slideLayouts/slideLayout407.xml"/><Relationship Id="rId33" Type="http://schemas.openxmlformats.org/officeDocument/2006/relationships/slideLayout" Target="../slideLayouts/slideLayout432.xml"/><Relationship Id="rId34" Type="http://schemas.openxmlformats.org/officeDocument/2006/relationships/slideLayout" Target="../slideLayouts/slideLayout433.xml"/><Relationship Id="rId35" Type="http://schemas.openxmlformats.org/officeDocument/2006/relationships/slideLayout" Target="../slideLayouts/slideLayout434.xml"/><Relationship Id="rId36" Type="http://schemas.openxmlformats.org/officeDocument/2006/relationships/slideLayout" Target="../slideLayouts/slideLayout435.xml"/><Relationship Id="rId10" Type="http://schemas.openxmlformats.org/officeDocument/2006/relationships/slideLayout" Target="../slideLayouts/slideLayout409.xml"/><Relationship Id="rId11" Type="http://schemas.openxmlformats.org/officeDocument/2006/relationships/slideLayout" Target="../slideLayouts/slideLayout410.xml"/><Relationship Id="rId12" Type="http://schemas.openxmlformats.org/officeDocument/2006/relationships/slideLayout" Target="../slideLayouts/slideLayout411.xml"/><Relationship Id="rId13" Type="http://schemas.openxmlformats.org/officeDocument/2006/relationships/slideLayout" Target="../slideLayouts/slideLayout412.xml"/><Relationship Id="rId14" Type="http://schemas.openxmlformats.org/officeDocument/2006/relationships/slideLayout" Target="../slideLayouts/slideLayout413.xml"/><Relationship Id="rId15" Type="http://schemas.openxmlformats.org/officeDocument/2006/relationships/slideLayout" Target="../slideLayouts/slideLayout414.xml"/><Relationship Id="rId16" Type="http://schemas.openxmlformats.org/officeDocument/2006/relationships/slideLayout" Target="../slideLayouts/slideLayout415.xml"/><Relationship Id="rId17" Type="http://schemas.openxmlformats.org/officeDocument/2006/relationships/slideLayout" Target="../slideLayouts/slideLayout416.xml"/><Relationship Id="rId18" Type="http://schemas.openxmlformats.org/officeDocument/2006/relationships/slideLayout" Target="../slideLayouts/slideLayout417.xml"/><Relationship Id="rId19" Type="http://schemas.openxmlformats.org/officeDocument/2006/relationships/slideLayout" Target="../slideLayouts/slideLayout418.xml"/><Relationship Id="rId37" Type="http://schemas.openxmlformats.org/officeDocument/2006/relationships/slideLayout" Target="../slideLayouts/slideLayout436.xml"/><Relationship Id="rId38" Type="http://schemas.openxmlformats.org/officeDocument/2006/relationships/slideLayout" Target="../slideLayouts/slideLayout437.xml"/><Relationship Id="rId3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0" Type="http://schemas.openxmlformats.org/officeDocument/2006/relationships/slideLayout" Target="../slideLayouts/slideLayout457.xml"/><Relationship Id="rId21" Type="http://schemas.openxmlformats.org/officeDocument/2006/relationships/slideLayout" Target="../slideLayouts/slideLayout458.xml"/><Relationship Id="rId22" Type="http://schemas.openxmlformats.org/officeDocument/2006/relationships/slideLayout" Target="../slideLayouts/slideLayout459.xml"/><Relationship Id="rId23" Type="http://schemas.openxmlformats.org/officeDocument/2006/relationships/slideLayout" Target="../slideLayouts/slideLayout460.xml"/><Relationship Id="rId24" Type="http://schemas.openxmlformats.org/officeDocument/2006/relationships/slideLayout" Target="../slideLayouts/slideLayout461.xml"/><Relationship Id="rId25" Type="http://schemas.openxmlformats.org/officeDocument/2006/relationships/slideLayout" Target="../slideLayouts/slideLayout462.xml"/><Relationship Id="rId26" Type="http://schemas.openxmlformats.org/officeDocument/2006/relationships/slideLayout" Target="../slideLayouts/slideLayout463.xml"/><Relationship Id="rId27" Type="http://schemas.openxmlformats.org/officeDocument/2006/relationships/slideLayout" Target="../slideLayouts/slideLayout464.xml"/><Relationship Id="rId28" Type="http://schemas.openxmlformats.org/officeDocument/2006/relationships/slideLayout" Target="../slideLayouts/slideLayout465.xml"/><Relationship Id="rId29" Type="http://schemas.openxmlformats.org/officeDocument/2006/relationships/slideLayout" Target="../slideLayouts/slideLayout466.xml"/><Relationship Id="rId1" Type="http://schemas.openxmlformats.org/officeDocument/2006/relationships/slideLayout" Target="../slideLayouts/slideLayout438.xml"/><Relationship Id="rId2" Type="http://schemas.openxmlformats.org/officeDocument/2006/relationships/slideLayout" Target="../slideLayouts/slideLayout439.xml"/><Relationship Id="rId3" Type="http://schemas.openxmlformats.org/officeDocument/2006/relationships/slideLayout" Target="../slideLayouts/slideLayout440.xml"/><Relationship Id="rId4" Type="http://schemas.openxmlformats.org/officeDocument/2006/relationships/slideLayout" Target="../slideLayouts/slideLayout441.xml"/><Relationship Id="rId5" Type="http://schemas.openxmlformats.org/officeDocument/2006/relationships/slideLayout" Target="../slideLayouts/slideLayout442.xml"/><Relationship Id="rId30" Type="http://schemas.openxmlformats.org/officeDocument/2006/relationships/slideLayout" Target="../slideLayouts/slideLayout467.xml"/><Relationship Id="rId31" Type="http://schemas.openxmlformats.org/officeDocument/2006/relationships/slideLayout" Target="../slideLayouts/slideLayout468.xml"/><Relationship Id="rId32" Type="http://schemas.openxmlformats.org/officeDocument/2006/relationships/slideLayout" Target="../slideLayouts/slideLayout469.xml"/><Relationship Id="rId9" Type="http://schemas.openxmlformats.org/officeDocument/2006/relationships/slideLayout" Target="../slideLayouts/slideLayout446.xml"/><Relationship Id="rId6" Type="http://schemas.openxmlformats.org/officeDocument/2006/relationships/slideLayout" Target="../slideLayouts/slideLayout443.xml"/><Relationship Id="rId7" Type="http://schemas.openxmlformats.org/officeDocument/2006/relationships/slideLayout" Target="../slideLayouts/slideLayout444.xml"/><Relationship Id="rId8" Type="http://schemas.openxmlformats.org/officeDocument/2006/relationships/slideLayout" Target="../slideLayouts/slideLayout445.xml"/><Relationship Id="rId33" Type="http://schemas.openxmlformats.org/officeDocument/2006/relationships/slideLayout" Target="../slideLayouts/slideLayout470.xml"/><Relationship Id="rId34" Type="http://schemas.openxmlformats.org/officeDocument/2006/relationships/slideLayout" Target="../slideLayouts/slideLayout471.xml"/><Relationship Id="rId35" Type="http://schemas.openxmlformats.org/officeDocument/2006/relationships/slideLayout" Target="../slideLayouts/slideLayout472.xml"/><Relationship Id="rId36" Type="http://schemas.openxmlformats.org/officeDocument/2006/relationships/slideLayout" Target="../slideLayouts/slideLayout473.xml"/><Relationship Id="rId10" Type="http://schemas.openxmlformats.org/officeDocument/2006/relationships/slideLayout" Target="../slideLayouts/slideLayout447.xml"/><Relationship Id="rId11" Type="http://schemas.openxmlformats.org/officeDocument/2006/relationships/slideLayout" Target="../slideLayouts/slideLayout448.xml"/><Relationship Id="rId12" Type="http://schemas.openxmlformats.org/officeDocument/2006/relationships/slideLayout" Target="../slideLayouts/slideLayout449.xml"/><Relationship Id="rId13" Type="http://schemas.openxmlformats.org/officeDocument/2006/relationships/slideLayout" Target="../slideLayouts/slideLayout450.xml"/><Relationship Id="rId14" Type="http://schemas.openxmlformats.org/officeDocument/2006/relationships/slideLayout" Target="../slideLayouts/slideLayout451.xml"/><Relationship Id="rId15" Type="http://schemas.openxmlformats.org/officeDocument/2006/relationships/slideLayout" Target="../slideLayouts/slideLayout452.xml"/><Relationship Id="rId16" Type="http://schemas.openxmlformats.org/officeDocument/2006/relationships/slideLayout" Target="../slideLayouts/slideLayout453.xml"/><Relationship Id="rId17" Type="http://schemas.openxmlformats.org/officeDocument/2006/relationships/slideLayout" Target="../slideLayouts/slideLayout454.xml"/><Relationship Id="rId18" Type="http://schemas.openxmlformats.org/officeDocument/2006/relationships/slideLayout" Target="../slideLayouts/slideLayout455.xml"/><Relationship Id="rId19" Type="http://schemas.openxmlformats.org/officeDocument/2006/relationships/slideLayout" Target="../slideLayouts/slideLayout456.xml"/><Relationship Id="rId37" Type="http://schemas.openxmlformats.org/officeDocument/2006/relationships/slideLayout" Target="../slideLayouts/slideLayout474.xml"/><Relationship Id="rId38" Type="http://schemas.openxmlformats.org/officeDocument/2006/relationships/slideLayout" Target="../slideLayouts/slideLayout475.xml"/><Relationship Id="rId39"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38.xml"/><Relationship Id="rId21" Type="http://schemas.openxmlformats.org/officeDocument/2006/relationships/slideLayout" Target="../slideLayouts/slideLayout39.xml"/><Relationship Id="rId22" Type="http://schemas.openxmlformats.org/officeDocument/2006/relationships/slideLayout" Target="../slideLayouts/slideLayout40.xml"/><Relationship Id="rId23" Type="http://schemas.openxmlformats.org/officeDocument/2006/relationships/slideLayout" Target="../slideLayouts/slideLayout41.xml"/><Relationship Id="rId24" Type="http://schemas.openxmlformats.org/officeDocument/2006/relationships/slideLayout" Target="../slideLayouts/slideLayout42.xml"/><Relationship Id="rId25" Type="http://schemas.openxmlformats.org/officeDocument/2006/relationships/slideLayout" Target="../slideLayouts/slideLayout43.xml"/><Relationship Id="rId26" Type="http://schemas.openxmlformats.org/officeDocument/2006/relationships/slideLayout" Target="../slideLayouts/slideLayout44.xml"/><Relationship Id="rId27" Type="http://schemas.openxmlformats.org/officeDocument/2006/relationships/slideLayout" Target="../slideLayouts/slideLayout45.xml"/><Relationship Id="rId28" Type="http://schemas.openxmlformats.org/officeDocument/2006/relationships/slideLayout" Target="../slideLayouts/slideLayout46.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30" Type="http://schemas.openxmlformats.org/officeDocument/2006/relationships/slideLayout" Target="../slideLayouts/slideLayout48.xml"/><Relationship Id="rId31" Type="http://schemas.openxmlformats.org/officeDocument/2006/relationships/slideLayout" Target="../slideLayouts/slideLayout49.xml"/><Relationship Id="rId32" Type="http://schemas.openxmlformats.org/officeDocument/2006/relationships/slideLayout" Target="../slideLayouts/slideLayout50.xml"/><Relationship Id="rId9" Type="http://schemas.openxmlformats.org/officeDocument/2006/relationships/slideLayout" Target="../slideLayouts/slideLayout27.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33" Type="http://schemas.openxmlformats.org/officeDocument/2006/relationships/slideLayout" Target="../slideLayouts/slideLayout51.xml"/><Relationship Id="rId34" Type="http://schemas.openxmlformats.org/officeDocument/2006/relationships/slideLayout" Target="../slideLayouts/slideLayout52.xml"/><Relationship Id="rId35" Type="http://schemas.openxmlformats.org/officeDocument/2006/relationships/slideLayout" Target="../slideLayouts/slideLayout53.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Relationship Id="rId19" Type="http://schemas.openxmlformats.org/officeDocument/2006/relationships/slideLayout" Target="../slideLayouts/slideLayout37.xml"/><Relationship Id="rId37" Type="http://schemas.openxmlformats.org/officeDocument/2006/relationships/slideLayout" Target="../slideLayouts/slideLayout55.xml"/><Relationship Id="rId38" Type="http://schemas.openxmlformats.org/officeDocument/2006/relationships/slideLayout" Target="../slideLayouts/slideLayout56.xml"/><Relationship Id="rId3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76.xml"/><Relationship Id="rId21" Type="http://schemas.openxmlformats.org/officeDocument/2006/relationships/slideLayout" Target="../slideLayouts/slideLayout77.xml"/><Relationship Id="rId22" Type="http://schemas.openxmlformats.org/officeDocument/2006/relationships/slideLayout" Target="../slideLayouts/slideLayout78.xml"/><Relationship Id="rId23" Type="http://schemas.openxmlformats.org/officeDocument/2006/relationships/slideLayout" Target="../slideLayouts/slideLayout79.xml"/><Relationship Id="rId24" Type="http://schemas.openxmlformats.org/officeDocument/2006/relationships/slideLayout" Target="../slideLayouts/slideLayout80.xml"/><Relationship Id="rId25" Type="http://schemas.openxmlformats.org/officeDocument/2006/relationships/slideLayout" Target="../slideLayouts/slideLayout81.xml"/><Relationship Id="rId26" Type="http://schemas.openxmlformats.org/officeDocument/2006/relationships/slideLayout" Target="../slideLayouts/slideLayout82.xml"/><Relationship Id="rId27" Type="http://schemas.openxmlformats.org/officeDocument/2006/relationships/slideLayout" Target="../slideLayouts/slideLayout83.xml"/><Relationship Id="rId28" Type="http://schemas.openxmlformats.org/officeDocument/2006/relationships/slideLayout" Target="../slideLayouts/slideLayout84.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30" Type="http://schemas.openxmlformats.org/officeDocument/2006/relationships/slideLayout" Target="../slideLayouts/slideLayout86.xml"/><Relationship Id="rId31" Type="http://schemas.openxmlformats.org/officeDocument/2006/relationships/slideLayout" Target="../slideLayouts/slideLayout87.xml"/><Relationship Id="rId32" Type="http://schemas.openxmlformats.org/officeDocument/2006/relationships/slideLayout" Target="../slideLayouts/slideLayout88.xml"/><Relationship Id="rId9" Type="http://schemas.openxmlformats.org/officeDocument/2006/relationships/slideLayout" Target="../slideLayouts/slideLayout65.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33" Type="http://schemas.openxmlformats.org/officeDocument/2006/relationships/slideLayout" Target="../slideLayouts/slideLayout89.xml"/><Relationship Id="rId34" Type="http://schemas.openxmlformats.org/officeDocument/2006/relationships/slideLayout" Target="../slideLayouts/slideLayout90.xml"/><Relationship Id="rId35" Type="http://schemas.openxmlformats.org/officeDocument/2006/relationships/slideLayout" Target="../slideLayouts/slideLayout91.xml"/><Relationship Id="rId36" Type="http://schemas.openxmlformats.org/officeDocument/2006/relationships/slideLayout" Target="../slideLayouts/slideLayout92.xml"/><Relationship Id="rId10" Type="http://schemas.openxmlformats.org/officeDocument/2006/relationships/slideLayout" Target="../slideLayouts/slideLayout66.xml"/><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slideLayout" Target="../slideLayouts/slideLayout71.xml"/><Relationship Id="rId16" Type="http://schemas.openxmlformats.org/officeDocument/2006/relationships/slideLayout" Target="../slideLayouts/slideLayout72.xml"/><Relationship Id="rId17" Type="http://schemas.openxmlformats.org/officeDocument/2006/relationships/slideLayout" Target="../slideLayouts/slideLayout73.xml"/><Relationship Id="rId18" Type="http://schemas.openxmlformats.org/officeDocument/2006/relationships/slideLayout" Target="../slideLayouts/slideLayout74.xml"/><Relationship Id="rId19" Type="http://schemas.openxmlformats.org/officeDocument/2006/relationships/slideLayout" Target="../slideLayouts/slideLayout75.xml"/><Relationship Id="rId37" Type="http://schemas.openxmlformats.org/officeDocument/2006/relationships/slideLayout" Target="../slideLayouts/slideLayout93.xml"/><Relationship Id="rId38" Type="http://schemas.openxmlformats.org/officeDocument/2006/relationships/slideLayout" Target="../slideLayouts/slideLayout94.xml"/><Relationship Id="rId3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4.xml"/><Relationship Id="rId21" Type="http://schemas.openxmlformats.org/officeDocument/2006/relationships/slideLayout" Target="../slideLayouts/slideLayout115.xml"/><Relationship Id="rId22" Type="http://schemas.openxmlformats.org/officeDocument/2006/relationships/slideLayout" Target="../slideLayouts/slideLayout116.xml"/><Relationship Id="rId23" Type="http://schemas.openxmlformats.org/officeDocument/2006/relationships/slideLayout" Target="../slideLayouts/slideLayout117.xml"/><Relationship Id="rId24" Type="http://schemas.openxmlformats.org/officeDocument/2006/relationships/slideLayout" Target="../slideLayouts/slideLayout118.xml"/><Relationship Id="rId25" Type="http://schemas.openxmlformats.org/officeDocument/2006/relationships/slideLayout" Target="../slideLayouts/slideLayout119.xml"/><Relationship Id="rId26" Type="http://schemas.openxmlformats.org/officeDocument/2006/relationships/slideLayout" Target="../slideLayouts/slideLayout120.xml"/><Relationship Id="rId27" Type="http://schemas.openxmlformats.org/officeDocument/2006/relationships/slideLayout" Target="../slideLayouts/slideLayout121.xml"/><Relationship Id="rId28" Type="http://schemas.openxmlformats.org/officeDocument/2006/relationships/slideLayout" Target="../slideLayouts/slideLayout122.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2" Type="http://schemas.openxmlformats.org/officeDocument/2006/relationships/slideLayout" Target="../slideLayouts/slideLayout96.xml"/><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30" Type="http://schemas.openxmlformats.org/officeDocument/2006/relationships/slideLayout" Target="../slideLayouts/slideLayout124.xml"/><Relationship Id="rId31" Type="http://schemas.openxmlformats.org/officeDocument/2006/relationships/slideLayout" Target="../slideLayouts/slideLayout125.xml"/><Relationship Id="rId32" Type="http://schemas.openxmlformats.org/officeDocument/2006/relationships/slideLayout" Target="../slideLayouts/slideLayout126.xml"/><Relationship Id="rId9" Type="http://schemas.openxmlformats.org/officeDocument/2006/relationships/slideLayout" Target="../slideLayouts/slideLayout103.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33" Type="http://schemas.openxmlformats.org/officeDocument/2006/relationships/slideLayout" Target="../slideLayouts/slideLayout127.xml"/><Relationship Id="rId34" Type="http://schemas.openxmlformats.org/officeDocument/2006/relationships/slideLayout" Target="../slideLayouts/slideLayout128.xml"/><Relationship Id="rId35" Type="http://schemas.openxmlformats.org/officeDocument/2006/relationships/slideLayout" Target="../slideLayouts/slideLayout129.xml"/><Relationship Id="rId36" Type="http://schemas.openxmlformats.org/officeDocument/2006/relationships/slideLayout" Target="../slideLayouts/slideLayout130.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Relationship Id="rId15" Type="http://schemas.openxmlformats.org/officeDocument/2006/relationships/slideLayout" Target="../slideLayouts/slideLayout109.xml"/><Relationship Id="rId16" Type="http://schemas.openxmlformats.org/officeDocument/2006/relationships/slideLayout" Target="../slideLayouts/slideLayout110.xml"/><Relationship Id="rId17" Type="http://schemas.openxmlformats.org/officeDocument/2006/relationships/slideLayout" Target="../slideLayouts/slideLayout111.xml"/><Relationship Id="rId18" Type="http://schemas.openxmlformats.org/officeDocument/2006/relationships/slideLayout" Target="../slideLayouts/slideLayout112.xml"/><Relationship Id="rId19" Type="http://schemas.openxmlformats.org/officeDocument/2006/relationships/slideLayout" Target="../slideLayouts/slideLayout113.xml"/><Relationship Id="rId37" Type="http://schemas.openxmlformats.org/officeDocument/2006/relationships/slideLayout" Target="../slideLayouts/slideLayout131.xml"/><Relationship Id="rId38" Type="http://schemas.openxmlformats.org/officeDocument/2006/relationships/slideLayout" Target="../slideLayouts/slideLayout132.xml"/><Relationship Id="rId3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52.xml"/><Relationship Id="rId21" Type="http://schemas.openxmlformats.org/officeDocument/2006/relationships/slideLayout" Target="../slideLayouts/slideLayout153.xml"/><Relationship Id="rId22" Type="http://schemas.openxmlformats.org/officeDocument/2006/relationships/slideLayout" Target="../slideLayouts/slideLayout154.xml"/><Relationship Id="rId23" Type="http://schemas.openxmlformats.org/officeDocument/2006/relationships/slideLayout" Target="../slideLayouts/slideLayout155.xml"/><Relationship Id="rId24" Type="http://schemas.openxmlformats.org/officeDocument/2006/relationships/slideLayout" Target="../slideLayouts/slideLayout156.xml"/><Relationship Id="rId25" Type="http://schemas.openxmlformats.org/officeDocument/2006/relationships/slideLayout" Target="../slideLayouts/slideLayout157.xml"/><Relationship Id="rId26" Type="http://schemas.openxmlformats.org/officeDocument/2006/relationships/slideLayout" Target="../slideLayouts/slideLayout158.xml"/><Relationship Id="rId27" Type="http://schemas.openxmlformats.org/officeDocument/2006/relationships/slideLayout" Target="../slideLayouts/slideLayout159.xml"/><Relationship Id="rId28" Type="http://schemas.openxmlformats.org/officeDocument/2006/relationships/slideLayout" Target="../slideLayouts/slideLayout160.xml"/><Relationship Id="rId29" Type="http://schemas.openxmlformats.org/officeDocument/2006/relationships/slideLayout" Target="../slideLayouts/slideLayout161.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30" Type="http://schemas.openxmlformats.org/officeDocument/2006/relationships/slideLayout" Target="../slideLayouts/slideLayout162.xml"/><Relationship Id="rId31" Type="http://schemas.openxmlformats.org/officeDocument/2006/relationships/slideLayout" Target="../slideLayouts/slideLayout163.xml"/><Relationship Id="rId32" Type="http://schemas.openxmlformats.org/officeDocument/2006/relationships/slideLayout" Target="../slideLayouts/slideLayout164.xml"/><Relationship Id="rId9" Type="http://schemas.openxmlformats.org/officeDocument/2006/relationships/slideLayout" Target="../slideLayouts/slideLayout141.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33" Type="http://schemas.openxmlformats.org/officeDocument/2006/relationships/slideLayout" Target="../slideLayouts/slideLayout165.xml"/><Relationship Id="rId34" Type="http://schemas.openxmlformats.org/officeDocument/2006/relationships/slideLayout" Target="../slideLayouts/slideLayout166.xml"/><Relationship Id="rId35" Type="http://schemas.openxmlformats.org/officeDocument/2006/relationships/slideLayout" Target="../slideLayouts/slideLayout167.xml"/><Relationship Id="rId36" Type="http://schemas.openxmlformats.org/officeDocument/2006/relationships/slideLayout" Target="../slideLayouts/slideLayout168.xml"/><Relationship Id="rId10" Type="http://schemas.openxmlformats.org/officeDocument/2006/relationships/slideLayout" Target="../slideLayouts/slideLayout142.xml"/><Relationship Id="rId11" Type="http://schemas.openxmlformats.org/officeDocument/2006/relationships/slideLayout" Target="../slideLayouts/slideLayout143.xml"/><Relationship Id="rId12" Type="http://schemas.openxmlformats.org/officeDocument/2006/relationships/slideLayout" Target="../slideLayouts/slideLayout144.xml"/><Relationship Id="rId13" Type="http://schemas.openxmlformats.org/officeDocument/2006/relationships/slideLayout" Target="../slideLayouts/slideLayout145.xml"/><Relationship Id="rId14" Type="http://schemas.openxmlformats.org/officeDocument/2006/relationships/slideLayout" Target="../slideLayouts/slideLayout146.xml"/><Relationship Id="rId15" Type="http://schemas.openxmlformats.org/officeDocument/2006/relationships/slideLayout" Target="../slideLayouts/slideLayout147.xml"/><Relationship Id="rId16" Type="http://schemas.openxmlformats.org/officeDocument/2006/relationships/slideLayout" Target="../slideLayouts/slideLayout148.xml"/><Relationship Id="rId17" Type="http://schemas.openxmlformats.org/officeDocument/2006/relationships/slideLayout" Target="../slideLayouts/slideLayout149.xml"/><Relationship Id="rId18" Type="http://schemas.openxmlformats.org/officeDocument/2006/relationships/slideLayout" Target="../slideLayouts/slideLayout150.xml"/><Relationship Id="rId19" Type="http://schemas.openxmlformats.org/officeDocument/2006/relationships/slideLayout" Target="../slideLayouts/slideLayout151.xml"/><Relationship Id="rId37" Type="http://schemas.openxmlformats.org/officeDocument/2006/relationships/slideLayout" Target="../slideLayouts/slideLayout169.xml"/><Relationship Id="rId38" Type="http://schemas.openxmlformats.org/officeDocument/2006/relationships/slideLayout" Target="../slideLayouts/slideLayout170.xml"/><Relationship Id="rId3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190.xml"/><Relationship Id="rId21" Type="http://schemas.openxmlformats.org/officeDocument/2006/relationships/slideLayout" Target="../slideLayouts/slideLayout191.xml"/><Relationship Id="rId22" Type="http://schemas.openxmlformats.org/officeDocument/2006/relationships/slideLayout" Target="../slideLayouts/slideLayout192.xml"/><Relationship Id="rId23" Type="http://schemas.openxmlformats.org/officeDocument/2006/relationships/slideLayout" Target="../slideLayouts/slideLayout193.xml"/><Relationship Id="rId24" Type="http://schemas.openxmlformats.org/officeDocument/2006/relationships/slideLayout" Target="../slideLayouts/slideLayout194.xml"/><Relationship Id="rId25" Type="http://schemas.openxmlformats.org/officeDocument/2006/relationships/slideLayout" Target="../slideLayouts/slideLayout195.xml"/><Relationship Id="rId26" Type="http://schemas.openxmlformats.org/officeDocument/2006/relationships/slideLayout" Target="../slideLayouts/slideLayout196.xml"/><Relationship Id="rId27" Type="http://schemas.openxmlformats.org/officeDocument/2006/relationships/slideLayout" Target="../slideLayouts/slideLayout197.xml"/><Relationship Id="rId28" Type="http://schemas.openxmlformats.org/officeDocument/2006/relationships/slideLayout" Target="../slideLayouts/slideLayout198.xml"/><Relationship Id="rId29" Type="http://schemas.openxmlformats.org/officeDocument/2006/relationships/slideLayout" Target="../slideLayouts/slideLayout199.xml"/><Relationship Id="rId1" Type="http://schemas.openxmlformats.org/officeDocument/2006/relationships/slideLayout" Target="../slideLayouts/slideLayout171.xml"/><Relationship Id="rId2" Type="http://schemas.openxmlformats.org/officeDocument/2006/relationships/slideLayout" Target="../slideLayouts/slideLayout172.xml"/><Relationship Id="rId3" Type="http://schemas.openxmlformats.org/officeDocument/2006/relationships/slideLayout" Target="../slideLayouts/slideLayout173.xml"/><Relationship Id="rId4" Type="http://schemas.openxmlformats.org/officeDocument/2006/relationships/slideLayout" Target="../slideLayouts/slideLayout174.xml"/><Relationship Id="rId5" Type="http://schemas.openxmlformats.org/officeDocument/2006/relationships/slideLayout" Target="../slideLayouts/slideLayout175.xml"/><Relationship Id="rId30" Type="http://schemas.openxmlformats.org/officeDocument/2006/relationships/slideLayout" Target="../slideLayouts/slideLayout200.xml"/><Relationship Id="rId31" Type="http://schemas.openxmlformats.org/officeDocument/2006/relationships/slideLayout" Target="../slideLayouts/slideLayout201.xml"/><Relationship Id="rId32" Type="http://schemas.openxmlformats.org/officeDocument/2006/relationships/slideLayout" Target="../slideLayouts/slideLayout202.xml"/><Relationship Id="rId9" Type="http://schemas.openxmlformats.org/officeDocument/2006/relationships/slideLayout" Target="../slideLayouts/slideLayout179.xml"/><Relationship Id="rId6" Type="http://schemas.openxmlformats.org/officeDocument/2006/relationships/slideLayout" Target="../slideLayouts/slideLayout176.xml"/><Relationship Id="rId7" Type="http://schemas.openxmlformats.org/officeDocument/2006/relationships/slideLayout" Target="../slideLayouts/slideLayout177.xml"/><Relationship Id="rId8" Type="http://schemas.openxmlformats.org/officeDocument/2006/relationships/slideLayout" Target="../slideLayouts/slideLayout178.xml"/><Relationship Id="rId33" Type="http://schemas.openxmlformats.org/officeDocument/2006/relationships/slideLayout" Target="../slideLayouts/slideLayout203.xml"/><Relationship Id="rId34" Type="http://schemas.openxmlformats.org/officeDocument/2006/relationships/slideLayout" Target="../slideLayouts/slideLayout204.xml"/><Relationship Id="rId35" Type="http://schemas.openxmlformats.org/officeDocument/2006/relationships/slideLayout" Target="../slideLayouts/slideLayout205.xml"/><Relationship Id="rId36" Type="http://schemas.openxmlformats.org/officeDocument/2006/relationships/slideLayout" Target="../slideLayouts/slideLayout206.xml"/><Relationship Id="rId10" Type="http://schemas.openxmlformats.org/officeDocument/2006/relationships/slideLayout" Target="../slideLayouts/slideLayout180.xml"/><Relationship Id="rId11" Type="http://schemas.openxmlformats.org/officeDocument/2006/relationships/slideLayout" Target="../slideLayouts/slideLayout181.xml"/><Relationship Id="rId12" Type="http://schemas.openxmlformats.org/officeDocument/2006/relationships/slideLayout" Target="../slideLayouts/slideLayout182.xml"/><Relationship Id="rId13" Type="http://schemas.openxmlformats.org/officeDocument/2006/relationships/slideLayout" Target="../slideLayouts/slideLayout183.xml"/><Relationship Id="rId14" Type="http://schemas.openxmlformats.org/officeDocument/2006/relationships/slideLayout" Target="../slideLayouts/slideLayout184.xml"/><Relationship Id="rId15" Type="http://schemas.openxmlformats.org/officeDocument/2006/relationships/slideLayout" Target="../slideLayouts/slideLayout185.xml"/><Relationship Id="rId16" Type="http://schemas.openxmlformats.org/officeDocument/2006/relationships/slideLayout" Target="../slideLayouts/slideLayout186.xml"/><Relationship Id="rId17" Type="http://schemas.openxmlformats.org/officeDocument/2006/relationships/slideLayout" Target="../slideLayouts/slideLayout187.xml"/><Relationship Id="rId18" Type="http://schemas.openxmlformats.org/officeDocument/2006/relationships/slideLayout" Target="../slideLayouts/slideLayout188.xml"/><Relationship Id="rId19" Type="http://schemas.openxmlformats.org/officeDocument/2006/relationships/slideLayout" Target="../slideLayouts/slideLayout189.xml"/><Relationship Id="rId37" Type="http://schemas.openxmlformats.org/officeDocument/2006/relationships/slideLayout" Target="../slideLayouts/slideLayout207.xml"/><Relationship Id="rId38" Type="http://schemas.openxmlformats.org/officeDocument/2006/relationships/slideLayout" Target="../slideLayouts/slideLayout208.xml"/><Relationship Id="rId3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0" Type="http://schemas.openxmlformats.org/officeDocument/2006/relationships/slideLayout" Target="../slideLayouts/slideLayout228.xml"/><Relationship Id="rId21" Type="http://schemas.openxmlformats.org/officeDocument/2006/relationships/slideLayout" Target="../slideLayouts/slideLayout229.xml"/><Relationship Id="rId22" Type="http://schemas.openxmlformats.org/officeDocument/2006/relationships/slideLayout" Target="../slideLayouts/slideLayout230.xml"/><Relationship Id="rId23" Type="http://schemas.openxmlformats.org/officeDocument/2006/relationships/slideLayout" Target="../slideLayouts/slideLayout231.xml"/><Relationship Id="rId24" Type="http://schemas.openxmlformats.org/officeDocument/2006/relationships/slideLayout" Target="../slideLayouts/slideLayout232.xml"/><Relationship Id="rId25" Type="http://schemas.openxmlformats.org/officeDocument/2006/relationships/slideLayout" Target="../slideLayouts/slideLayout233.xml"/><Relationship Id="rId26" Type="http://schemas.openxmlformats.org/officeDocument/2006/relationships/slideLayout" Target="../slideLayouts/slideLayout234.xml"/><Relationship Id="rId27" Type="http://schemas.openxmlformats.org/officeDocument/2006/relationships/slideLayout" Target="../slideLayouts/slideLayout235.xml"/><Relationship Id="rId28" Type="http://schemas.openxmlformats.org/officeDocument/2006/relationships/slideLayout" Target="../slideLayouts/slideLayout236.xml"/><Relationship Id="rId29" Type="http://schemas.openxmlformats.org/officeDocument/2006/relationships/slideLayout" Target="../slideLayouts/slideLayout237.xml"/><Relationship Id="rId1" Type="http://schemas.openxmlformats.org/officeDocument/2006/relationships/slideLayout" Target="../slideLayouts/slideLayout209.xml"/><Relationship Id="rId2" Type="http://schemas.openxmlformats.org/officeDocument/2006/relationships/slideLayout" Target="../slideLayouts/slideLayout210.xml"/><Relationship Id="rId3" Type="http://schemas.openxmlformats.org/officeDocument/2006/relationships/slideLayout" Target="../slideLayouts/slideLayout211.xml"/><Relationship Id="rId4" Type="http://schemas.openxmlformats.org/officeDocument/2006/relationships/slideLayout" Target="../slideLayouts/slideLayout212.xml"/><Relationship Id="rId5" Type="http://schemas.openxmlformats.org/officeDocument/2006/relationships/slideLayout" Target="../slideLayouts/slideLayout213.xml"/><Relationship Id="rId30" Type="http://schemas.openxmlformats.org/officeDocument/2006/relationships/slideLayout" Target="../slideLayouts/slideLayout238.xml"/><Relationship Id="rId31" Type="http://schemas.openxmlformats.org/officeDocument/2006/relationships/slideLayout" Target="../slideLayouts/slideLayout239.xml"/><Relationship Id="rId32" Type="http://schemas.openxmlformats.org/officeDocument/2006/relationships/slideLayout" Target="../slideLayouts/slideLayout240.xml"/><Relationship Id="rId9" Type="http://schemas.openxmlformats.org/officeDocument/2006/relationships/slideLayout" Target="../slideLayouts/slideLayout217.xml"/><Relationship Id="rId6" Type="http://schemas.openxmlformats.org/officeDocument/2006/relationships/slideLayout" Target="../slideLayouts/slideLayout214.xml"/><Relationship Id="rId7" Type="http://schemas.openxmlformats.org/officeDocument/2006/relationships/slideLayout" Target="../slideLayouts/slideLayout215.xml"/><Relationship Id="rId8" Type="http://schemas.openxmlformats.org/officeDocument/2006/relationships/slideLayout" Target="../slideLayouts/slideLayout216.xml"/><Relationship Id="rId33" Type="http://schemas.openxmlformats.org/officeDocument/2006/relationships/slideLayout" Target="../slideLayouts/slideLayout241.xml"/><Relationship Id="rId34" Type="http://schemas.openxmlformats.org/officeDocument/2006/relationships/slideLayout" Target="../slideLayouts/slideLayout242.xml"/><Relationship Id="rId35" Type="http://schemas.openxmlformats.org/officeDocument/2006/relationships/slideLayout" Target="../slideLayouts/slideLayout243.xml"/><Relationship Id="rId36" Type="http://schemas.openxmlformats.org/officeDocument/2006/relationships/slideLayout" Target="../slideLayouts/slideLayout244.xml"/><Relationship Id="rId10" Type="http://schemas.openxmlformats.org/officeDocument/2006/relationships/slideLayout" Target="../slideLayouts/slideLayout218.xml"/><Relationship Id="rId11" Type="http://schemas.openxmlformats.org/officeDocument/2006/relationships/slideLayout" Target="../slideLayouts/slideLayout219.xml"/><Relationship Id="rId12" Type="http://schemas.openxmlformats.org/officeDocument/2006/relationships/slideLayout" Target="../slideLayouts/slideLayout220.xml"/><Relationship Id="rId13" Type="http://schemas.openxmlformats.org/officeDocument/2006/relationships/slideLayout" Target="../slideLayouts/slideLayout221.xml"/><Relationship Id="rId14" Type="http://schemas.openxmlformats.org/officeDocument/2006/relationships/slideLayout" Target="../slideLayouts/slideLayout222.xml"/><Relationship Id="rId15" Type="http://schemas.openxmlformats.org/officeDocument/2006/relationships/slideLayout" Target="../slideLayouts/slideLayout223.xml"/><Relationship Id="rId16" Type="http://schemas.openxmlformats.org/officeDocument/2006/relationships/slideLayout" Target="../slideLayouts/slideLayout224.xml"/><Relationship Id="rId17" Type="http://schemas.openxmlformats.org/officeDocument/2006/relationships/slideLayout" Target="../slideLayouts/slideLayout225.xml"/><Relationship Id="rId18" Type="http://schemas.openxmlformats.org/officeDocument/2006/relationships/slideLayout" Target="../slideLayouts/slideLayout226.xml"/><Relationship Id="rId19" Type="http://schemas.openxmlformats.org/officeDocument/2006/relationships/slideLayout" Target="../slideLayouts/slideLayout227.xml"/><Relationship Id="rId37" Type="http://schemas.openxmlformats.org/officeDocument/2006/relationships/slideLayout" Target="../slideLayouts/slideLayout245.xml"/><Relationship Id="rId38" Type="http://schemas.openxmlformats.org/officeDocument/2006/relationships/slideLayout" Target="../slideLayouts/slideLayout246.xml"/><Relationship Id="rId3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0" Type="http://schemas.openxmlformats.org/officeDocument/2006/relationships/slideLayout" Target="../slideLayouts/slideLayout266.xml"/><Relationship Id="rId21" Type="http://schemas.openxmlformats.org/officeDocument/2006/relationships/slideLayout" Target="../slideLayouts/slideLayout267.xml"/><Relationship Id="rId22" Type="http://schemas.openxmlformats.org/officeDocument/2006/relationships/slideLayout" Target="../slideLayouts/slideLayout268.xml"/><Relationship Id="rId23" Type="http://schemas.openxmlformats.org/officeDocument/2006/relationships/slideLayout" Target="../slideLayouts/slideLayout269.xml"/><Relationship Id="rId24" Type="http://schemas.openxmlformats.org/officeDocument/2006/relationships/slideLayout" Target="../slideLayouts/slideLayout270.xml"/><Relationship Id="rId25" Type="http://schemas.openxmlformats.org/officeDocument/2006/relationships/slideLayout" Target="../slideLayouts/slideLayout271.xml"/><Relationship Id="rId26" Type="http://schemas.openxmlformats.org/officeDocument/2006/relationships/slideLayout" Target="../slideLayouts/slideLayout272.xml"/><Relationship Id="rId27" Type="http://schemas.openxmlformats.org/officeDocument/2006/relationships/slideLayout" Target="../slideLayouts/slideLayout273.xml"/><Relationship Id="rId28" Type="http://schemas.openxmlformats.org/officeDocument/2006/relationships/slideLayout" Target="../slideLayouts/slideLayout274.xml"/><Relationship Id="rId29" Type="http://schemas.openxmlformats.org/officeDocument/2006/relationships/slideLayout" Target="../slideLayouts/slideLayout275.xml"/><Relationship Id="rId1" Type="http://schemas.openxmlformats.org/officeDocument/2006/relationships/slideLayout" Target="../slideLayouts/slideLayout247.xml"/><Relationship Id="rId2" Type="http://schemas.openxmlformats.org/officeDocument/2006/relationships/slideLayout" Target="../slideLayouts/slideLayout248.xml"/><Relationship Id="rId3" Type="http://schemas.openxmlformats.org/officeDocument/2006/relationships/slideLayout" Target="../slideLayouts/slideLayout249.xml"/><Relationship Id="rId4" Type="http://schemas.openxmlformats.org/officeDocument/2006/relationships/slideLayout" Target="../slideLayouts/slideLayout250.xml"/><Relationship Id="rId5" Type="http://schemas.openxmlformats.org/officeDocument/2006/relationships/slideLayout" Target="../slideLayouts/slideLayout251.xml"/><Relationship Id="rId30" Type="http://schemas.openxmlformats.org/officeDocument/2006/relationships/slideLayout" Target="../slideLayouts/slideLayout276.xml"/><Relationship Id="rId31" Type="http://schemas.openxmlformats.org/officeDocument/2006/relationships/slideLayout" Target="../slideLayouts/slideLayout277.xml"/><Relationship Id="rId32" Type="http://schemas.openxmlformats.org/officeDocument/2006/relationships/slideLayout" Target="../slideLayouts/slideLayout278.xml"/><Relationship Id="rId9" Type="http://schemas.openxmlformats.org/officeDocument/2006/relationships/slideLayout" Target="../slideLayouts/slideLayout255.xml"/><Relationship Id="rId6" Type="http://schemas.openxmlformats.org/officeDocument/2006/relationships/slideLayout" Target="../slideLayouts/slideLayout252.xml"/><Relationship Id="rId7" Type="http://schemas.openxmlformats.org/officeDocument/2006/relationships/slideLayout" Target="../slideLayouts/slideLayout253.xml"/><Relationship Id="rId8" Type="http://schemas.openxmlformats.org/officeDocument/2006/relationships/slideLayout" Target="../slideLayouts/slideLayout254.xml"/><Relationship Id="rId33" Type="http://schemas.openxmlformats.org/officeDocument/2006/relationships/slideLayout" Target="../slideLayouts/slideLayout279.xml"/><Relationship Id="rId34" Type="http://schemas.openxmlformats.org/officeDocument/2006/relationships/slideLayout" Target="../slideLayouts/slideLayout280.xml"/><Relationship Id="rId35" Type="http://schemas.openxmlformats.org/officeDocument/2006/relationships/slideLayout" Target="../slideLayouts/slideLayout281.xml"/><Relationship Id="rId36" Type="http://schemas.openxmlformats.org/officeDocument/2006/relationships/slideLayout" Target="../slideLayouts/slideLayout282.xml"/><Relationship Id="rId10" Type="http://schemas.openxmlformats.org/officeDocument/2006/relationships/slideLayout" Target="../slideLayouts/slideLayout256.xml"/><Relationship Id="rId11" Type="http://schemas.openxmlformats.org/officeDocument/2006/relationships/slideLayout" Target="../slideLayouts/slideLayout257.xml"/><Relationship Id="rId12" Type="http://schemas.openxmlformats.org/officeDocument/2006/relationships/slideLayout" Target="../slideLayouts/slideLayout258.xml"/><Relationship Id="rId13" Type="http://schemas.openxmlformats.org/officeDocument/2006/relationships/slideLayout" Target="../slideLayouts/slideLayout259.xml"/><Relationship Id="rId14" Type="http://schemas.openxmlformats.org/officeDocument/2006/relationships/slideLayout" Target="../slideLayouts/slideLayout260.xml"/><Relationship Id="rId15" Type="http://schemas.openxmlformats.org/officeDocument/2006/relationships/slideLayout" Target="../slideLayouts/slideLayout261.xml"/><Relationship Id="rId16" Type="http://schemas.openxmlformats.org/officeDocument/2006/relationships/slideLayout" Target="../slideLayouts/slideLayout262.xml"/><Relationship Id="rId17" Type="http://schemas.openxmlformats.org/officeDocument/2006/relationships/slideLayout" Target="../slideLayouts/slideLayout263.xml"/><Relationship Id="rId18" Type="http://schemas.openxmlformats.org/officeDocument/2006/relationships/slideLayout" Target="../slideLayouts/slideLayout264.xml"/><Relationship Id="rId19" Type="http://schemas.openxmlformats.org/officeDocument/2006/relationships/slideLayout" Target="../slideLayouts/slideLayout265.xml"/><Relationship Id="rId37" Type="http://schemas.openxmlformats.org/officeDocument/2006/relationships/slideLayout" Target="../slideLayouts/slideLayout283.xml"/><Relationship Id="rId38" Type="http://schemas.openxmlformats.org/officeDocument/2006/relationships/slideLayout" Target="../slideLayouts/slideLayout284.xml"/><Relationship Id="rId3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14478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28"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28"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02B88F0B-A551-A74A-85FD-74D64156BD6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95026" r:id="rId1"/>
    <p:sldLayoutId id="2147495027" r:id="rId2"/>
    <p:sldLayoutId id="2147495028" r:id="rId3"/>
    <p:sldLayoutId id="2147495029" r:id="rId4"/>
    <p:sldLayoutId id="2147495030" r:id="rId5"/>
    <p:sldLayoutId id="2147495031" r:id="rId6"/>
    <p:sldLayoutId id="2147495032" r:id="rId7"/>
    <p:sldLayoutId id="2147495033" r:id="rId8"/>
    <p:sldLayoutId id="2147495034" r:id="rId9"/>
    <p:sldLayoutId id="2147495035" r:id="rId10"/>
    <p:sldLayoutId id="2147495036" r:id="rId11"/>
    <p:sldLayoutId id="2147495037" r:id="rId12"/>
    <p:sldLayoutId id="2147495038" r:id="rId13"/>
  </p:sldLayoutIdLst>
  <p:txStyles>
    <p:titleStyle>
      <a:lvl1pPr algn="l" rtl="0" eaLnBrk="0" fontAlgn="base" hangingPunct="0">
        <a:spcBef>
          <a:spcPct val="0"/>
        </a:spcBef>
        <a:spcAft>
          <a:spcPct val="0"/>
        </a:spcAft>
        <a:defRPr sz="4400">
          <a:solidFill>
            <a:schemeClr val="bg1"/>
          </a:solidFill>
          <a:latin typeface="+mj-lt"/>
          <a:ea typeface="+mj-ea"/>
          <a:cs typeface="ＭＳ Ｐゴシック" charset="0"/>
        </a:defRPr>
      </a:lvl1pPr>
      <a:lvl2pPr algn="l" rtl="0" eaLnBrk="0" fontAlgn="base" hangingPunct="0">
        <a:spcBef>
          <a:spcPct val="0"/>
        </a:spcBef>
        <a:spcAft>
          <a:spcPct val="0"/>
        </a:spcAft>
        <a:defRPr sz="4400">
          <a:solidFill>
            <a:schemeClr val="bg1"/>
          </a:solidFill>
          <a:latin typeface="Arial" charset="0"/>
          <a:ea typeface="ＭＳ Ｐゴシック" pitchFamily="28" charset="-128"/>
          <a:cs typeface="ＭＳ Ｐゴシック" charset="0"/>
        </a:defRPr>
      </a:lvl2pPr>
      <a:lvl3pPr algn="l" rtl="0" eaLnBrk="0" fontAlgn="base" hangingPunct="0">
        <a:spcBef>
          <a:spcPct val="0"/>
        </a:spcBef>
        <a:spcAft>
          <a:spcPct val="0"/>
        </a:spcAft>
        <a:defRPr sz="4400">
          <a:solidFill>
            <a:schemeClr val="bg1"/>
          </a:solidFill>
          <a:latin typeface="Arial" charset="0"/>
          <a:ea typeface="ＭＳ Ｐゴシック" pitchFamily="28" charset="-128"/>
          <a:cs typeface="ＭＳ Ｐゴシック" charset="0"/>
        </a:defRPr>
      </a:lvl3pPr>
      <a:lvl4pPr algn="l" rtl="0" eaLnBrk="0" fontAlgn="base" hangingPunct="0">
        <a:spcBef>
          <a:spcPct val="0"/>
        </a:spcBef>
        <a:spcAft>
          <a:spcPct val="0"/>
        </a:spcAft>
        <a:defRPr sz="4400">
          <a:solidFill>
            <a:schemeClr val="bg1"/>
          </a:solidFill>
          <a:latin typeface="Arial" charset="0"/>
          <a:ea typeface="ＭＳ Ｐゴシック" pitchFamily="28" charset="-128"/>
          <a:cs typeface="ＭＳ Ｐゴシック" charset="0"/>
        </a:defRPr>
      </a:lvl4pPr>
      <a:lvl5pPr algn="l" rtl="0" eaLnBrk="0" fontAlgn="base" hangingPunct="0">
        <a:spcBef>
          <a:spcPct val="0"/>
        </a:spcBef>
        <a:spcAft>
          <a:spcPct val="0"/>
        </a:spcAft>
        <a:defRPr sz="4400">
          <a:solidFill>
            <a:schemeClr val="bg1"/>
          </a:solidFill>
          <a:latin typeface="Arial" charset="0"/>
          <a:ea typeface="ＭＳ Ｐゴシック" pitchFamily="28" charset="-128"/>
          <a:cs typeface="ＭＳ Ｐゴシック" charset="0"/>
        </a:defRPr>
      </a:lvl5pPr>
      <a:lvl6pPr marL="457200" algn="l" rtl="0" fontAlgn="base">
        <a:spcBef>
          <a:spcPct val="0"/>
        </a:spcBef>
        <a:spcAft>
          <a:spcPct val="0"/>
        </a:spcAft>
        <a:defRPr sz="4400">
          <a:solidFill>
            <a:schemeClr val="bg1"/>
          </a:solidFill>
          <a:latin typeface="Arial" charset="0"/>
          <a:ea typeface="ＭＳ Ｐゴシック" pitchFamily="28" charset="-128"/>
        </a:defRPr>
      </a:lvl6pPr>
      <a:lvl7pPr marL="914400" algn="l" rtl="0" fontAlgn="base">
        <a:spcBef>
          <a:spcPct val="0"/>
        </a:spcBef>
        <a:spcAft>
          <a:spcPct val="0"/>
        </a:spcAft>
        <a:defRPr sz="4400">
          <a:solidFill>
            <a:schemeClr val="bg1"/>
          </a:solidFill>
          <a:latin typeface="Arial" charset="0"/>
          <a:ea typeface="ＭＳ Ｐゴシック" pitchFamily="28" charset="-128"/>
        </a:defRPr>
      </a:lvl7pPr>
      <a:lvl8pPr marL="1371600" algn="l" rtl="0" fontAlgn="base">
        <a:spcBef>
          <a:spcPct val="0"/>
        </a:spcBef>
        <a:spcAft>
          <a:spcPct val="0"/>
        </a:spcAft>
        <a:defRPr sz="4400">
          <a:solidFill>
            <a:schemeClr val="bg1"/>
          </a:solidFill>
          <a:latin typeface="Arial" charset="0"/>
          <a:ea typeface="ＭＳ Ｐゴシック" pitchFamily="28" charset="-128"/>
        </a:defRPr>
      </a:lvl8pPr>
      <a:lvl9pPr marL="1828800" algn="l" rtl="0" fontAlgn="base">
        <a:spcBef>
          <a:spcPct val="0"/>
        </a:spcBef>
        <a:spcAft>
          <a:spcPct val="0"/>
        </a:spcAft>
        <a:defRPr sz="4400">
          <a:solidFill>
            <a:schemeClr val="bg1"/>
          </a:solidFill>
          <a:latin typeface="Arial" charset="0"/>
          <a:ea typeface="ＭＳ Ｐゴシック" pitchFamily="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14338" name="Rectangle 2"/>
          <p:cNvSpPr>
            <a:spLocks/>
          </p:cNvSpPr>
          <p:nvPr/>
        </p:nvSpPr>
        <p:spPr bwMode="auto">
          <a:xfrm>
            <a:off x="0" y="-9525"/>
            <a:ext cx="9153525" cy="1027113"/>
          </a:xfrm>
          <a:prstGeom prst="rect">
            <a:avLst/>
          </a:prstGeom>
          <a:solidFill>
            <a:srgbClr val="FFFFFF">
              <a:alpha val="79999"/>
            </a:srgbClr>
          </a:solidFill>
          <a:ln>
            <a:noFill/>
          </a:ln>
          <a:extLst>
            <a:ext uri="{91240B29-F687-4f45-9708-019B960494DF}">
              <a14:hiddenLine xmlns:a14="http://schemas.microsoft.com/office/drawing/2010/main" w="25400">
                <a:solidFill>
                  <a:schemeClr val="tx1">
                    <a:alpha val="79999"/>
                  </a:schemeClr>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14339" name="Rectangle 6"/>
          <p:cNvSpPr>
            <a:spLocks/>
          </p:cNvSpPr>
          <p:nvPr/>
        </p:nvSpPr>
        <p:spPr bwMode="auto">
          <a:xfrm>
            <a:off x="0" y="1017588"/>
            <a:ext cx="9153525" cy="223837"/>
          </a:xfrm>
          <a:prstGeom prst="rect">
            <a:avLst/>
          </a:prstGeom>
          <a:gradFill rotWithShape="0">
            <a:gsLst>
              <a:gs pos="0">
                <a:srgbClr val="B9C2C8">
                  <a:alpha val="31998"/>
                </a:srgbClr>
              </a:gs>
              <a:gs pos="100000">
                <a:srgbClr val="B9C2C8">
                  <a:alpha val="0"/>
                </a:srgbClr>
              </a:gs>
            </a:gsLst>
            <a:lin ang="540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6156" name="Rectangle 12"/>
          <p:cNvSpPr>
            <a:spLocks noGrp="1" noChangeArrowheads="1"/>
          </p:cNvSpPr>
          <p:nvPr>
            <p:ph type="body" idx="1"/>
          </p:nvPr>
        </p:nvSpPr>
        <p:spPr bwMode="auto">
          <a:xfrm>
            <a:off x="847725" y="1741488"/>
            <a:ext cx="7358063" cy="401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3" tIns="35713" rIns="35713" bIns="35713" numCol="1" anchor="t" anchorCtr="0" compatLnSpc="1">
            <a:prstTxWarp prst="textNoShape">
              <a:avLst/>
            </a:prstTxWarp>
          </a:bodyPr>
          <a:lstStyle/>
          <a:p>
            <a:pPr lvl="0"/>
            <a:r>
              <a:rPr lang="en-US" dirty="0" smtClean="0">
                <a:sym typeface="DIN-Regular" charset="0"/>
              </a:rPr>
              <a:t>Click to edit Master text styles</a:t>
            </a:r>
          </a:p>
          <a:p>
            <a:pPr lvl="1"/>
            <a:r>
              <a:rPr lang="en-US" dirty="0" smtClean="0">
                <a:sym typeface="DIN-Regular" charset="0"/>
              </a:rPr>
              <a:t>Second level</a:t>
            </a:r>
          </a:p>
          <a:p>
            <a:pPr lvl="2"/>
            <a:r>
              <a:rPr lang="en-US" dirty="0" smtClean="0">
                <a:sym typeface="DIN-Regular" charset="0"/>
              </a:rPr>
              <a:t>Third level</a:t>
            </a:r>
          </a:p>
          <a:p>
            <a:pPr lvl="3"/>
            <a:r>
              <a:rPr lang="en-US" dirty="0" smtClean="0">
                <a:sym typeface="DIN-Regular" charset="0"/>
              </a:rPr>
              <a:t>Fourth level</a:t>
            </a:r>
          </a:p>
          <a:p>
            <a:pPr lvl="4"/>
            <a:r>
              <a:rPr lang="en-US" dirty="0" smtClean="0">
                <a:sym typeface="DIN-Regular" charset="0"/>
              </a:rPr>
              <a:t>Fifth level</a:t>
            </a:r>
            <a:endParaRPr lang="en-US" dirty="0">
              <a:sym typeface="DIN-Regular" charset="0"/>
            </a:endParaRPr>
          </a:p>
        </p:txBody>
      </p:sp>
    </p:spTree>
  </p:cSld>
  <p:clrMap bg1="lt1" tx1="dk1" bg2="lt2" tx2="dk2" accent1="accent1" accent2="accent2" accent3="accent3" accent4="accent4" accent5="accent5" accent6="accent6" hlink="hlink" folHlink="folHlink"/>
  <p:sldLayoutIdLst>
    <p:sldLayoutId id="2147495310" r:id="rId1"/>
    <p:sldLayoutId id="2147495311" r:id="rId2"/>
    <p:sldLayoutId id="2147495312" r:id="rId3"/>
    <p:sldLayoutId id="2147495313" r:id="rId4"/>
    <p:sldLayoutId id="2147495314" r:id="rId5"/>
    <p:sldLayoutId id="2147495315" r:id="rId6"/>
    <p:sldLayoutId id="2147495316" r:id="rId7"/>
    <p:sldLayoutId id="2147495317" r:id="rId8"/>
    <p:sldLayoutId id="2147495318" r:id="rId9"/>
    <p:sldLayoutId id="2147495319" r:id="rId10"/>
    <p:sldLayoutId id="2147495320" r:id="rId11"/>
    <p:sldLayoutId id="2147495321" r:id="rId12"/>
    <p:sldLayoutId id="2147495322" r:id="rId13"/>
    <p:sldLayoutId id="2147495323" r:id="rId14"/>
    <p:sldLayoutId id="2147495324" r:id="rId15"/>
    <p:sldLayoutId id="2147495325" r:id="rId16"/>
    <p:sldLayoutId id="2147495326" r:id="rId17"/>
    <p:sldLayoutId id="2147495327" r:id="rId18"/>
    <p:sldLayoutId id="2147495328" r:id="rId19"/>
    <p:sldLayoutId id="2147495329" r:id="rId20"/>
    <p:sldLayoutId id="2147495330" r:id="rId21"/>
    <p:sldLayoutId id="2147495331" r:id="rId22"/>
    <p:sldLayoutId id="2147495332" r:id="rId23"/>
    <p:sldLayoutId id="2147495333" r:id="rId24"/>
    <p:sldLayoutId id="2147495334" r:id="rId25"/>
    <p:sldLayoutId id="2147495335" r:id="rId26"/>
    <p:sldLayoutId id="2147495336" r:id="rId27"/>
    <p:sldLayoutId id="2147495337" r:id="rId28"/>
    <p:sldLayoutId id="2147495338" r:id="rId29"/>
    <p:sldLayoutId id="2147495339" r:id="rId30"/>
    <p:sldLayoutId id="2147495340" r:id="rId31"/>
    <p:sldLayoutId id="2147495341" r:id="rId32"/>
    <p:sldLayoutId id="2147495342" r:id="rId33"/>
    <p:sldLayoutId id="2147495343" r:id="rId34"/>
    <p:sldLayoutId id="2147495344" r:id="rId35"/>
    <p:sldLayoutId id="2147495345" r:id="rId36"/>
    <p:sldLayoutId id="2147495346" r:id="rId37"/>
    <p:sldLayoutId id="2147495347" r:id="rId38"/>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400">
          <a:solidFill>
            <a:srgbClr val="296FBA"/>
          </a:solidFill>
          <a:latin typeface="DIN-Light"/>
          <a:ea typeface="+mj-ea"/>
          <a:cs typeface="DIN-Light"/>
          <a:sym typeface="DIN-Light" charset="0"/>
        </a:defRPr>
      </a:lvl1pPr>
      <a:lvl2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2pPr>
      <a:lvl3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3pPr>
      <a:lvl4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4pPr>
      <a:lvl5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5pPr>
      <a:lvl6pPr marL="32142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6pPr>
      <a:lvl7pPr marL="642849"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7pPr>
      <a:lvl8pPr marL="96427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8pPr>
      <a:lvl9pPr marL="1285697"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9pPr>
    </p:titleStyle>
    <p:bodyStyle>
      <a:lvl1pPr marL="588963" indent="-401638" algn="l" rtl="0" eaLnBrk="0" fontAlgn="base" hangingPunct="0">
        <a:spcBef>
          <a:spcPts val="1688"/>
        </a:spcBef>
        <a:spcAft>
          <a:spcPct val="0"/>
        </a:spcAft>
        <a:buClr>
          <a:srgbClr val="2764B2"/>
        </a:buClr>
        <a:buSzPct val="171000"/>
        <a:buFont typeface="Lucida Grande" charset="0"/>
        <a:buChar char="‣"/>
        <a:defRPr sz="2000">
          <a:solidFill>
            <a:srgbClr val="626164"/>
          </a:solidFill>
          <a:latin typeface="DIN-Regular"/>
          <a:ea typeface="+mn-ea"/>
          <a:cs typeface="DIN-Regular"/>
          <a:sym typeface="DIN-Regular" charset="0"/>
        </a:defRPr>
      </a:lvl1pPr>
      <a:lvl2pPr marL="901700" indent="-401638" algn="l" rtl="0" eaLnBrk="0" fontAlgn="base" hangingPunct="0">
        <a:spcBef>
          <a:spcPts val="1688"/>
        </a:spcBef>
        <a:spcAft>
          <a:spcPct val="0"/>
        </a:spcAft>
        <a:buClr>
          <a:srgbClr val="2764B2"/>
        </a:buClr>
        <a:buSzPct val="171000"/>
        <a:buFont typeface="Lucida Grande" charset="0"/>
        <a:buChar char="‣"/>
        <a:defRPr sz="1500">
          <a:solidFill>
            <a:srgbClr val="626164"/>
          </a:solidFill>
          <a:latin typeface="DIN-Regular"/>
          <a:ea typeface="+mn-ea"/>
          <a:cs typeface="DIN-Regular"/>
          <a:sym typeface="DIN-Regular" charset="0"/>
        </a:defRPr>
      </a:lvl2pPr>
      <a:lvl3pPr marL="1212850" indent="-401638" algn="l" rtl="0" eaLnBrk="0" fontAlgn="base" hangingPunct="0">
        <a:spcBef>
          <a:spcPts val="1688"/>
        </a:spcBef>
        <a:spcAft>
          <a:spcPct val="0"/>
        </a:spcAft>
        <a:buClr>
          <a:srgbClr val="2764B2"/>
        </a:buClr>
        <a:buSzPct val="171000"/>
        <a:buFont typeface="Lucida Grande" charset="0"/>
        <a:buChar char="‣"/>
        <a:defRPr sz="1400">
          <a:solidFill>
            <a:srgbClr val="626164"/>
          </a:solidFill>
          <a:latin typeface="DIN-Regular"/>
          <a:ea typeface="+mn-ea"/>
          <a:cs typeface="DIN-Regular"/>
          <a:sym typeface="DIN-Regular" charset="0"/>
        </a:defRPr>
      </a:lvl3pPr>
      <a:lvl4pPr marL="1525588" indent="-401638" algn="l" rtl="0" eaLnBrk="0" fontAlgn="base" hangingPunct="0">
        <a:spcBef>
          <a:spcPts val="1688"/>
        </a:spcBef>
        <a:spcAft>
          <a:spcPct val="0"/>
        </a:spcAft>
        <a:buClr>
          <a:srgbClr val="2764B2"/>
        </a:buClr>
        <a:buSzPct val="171000"/>
        <a:buFont typeface="Lucida Grande" charset="0"/>
        <a:buChar char="‣"/>
        <a:defRPr sz="1300">
          <a:solidFill>
            <a:srgbClr val="626164"/>
          </a:solidFill>
          <a:latin typeface="DIN-Regular"/>
          <a:ea typeface="+mn-ea"/>
          <a:cs typeface="DIN-Regular"/>
          <a:sym typeface="DIN-Regular" charset="0"/>
        </a:defRPr>
      </a:lvl4pPr>
      <a:lvl5pPr marL="1838325" indent="-401638" algn="l" rtl="0" eaLnBrk="0" fontAlgn="base" hangingPunct="0">
        <a:spcBef>
          <a:spcPts val="1688"/>
        </a:spcBef>
        <a:spcAft>
          <a:spcPct val="0"/>
        </a:spcAft>
        <a:buClr>
          <a:srgbClr val="2764B2"/>
        </a:buClr>
        <a:buSzPct val="171000"/>
        <a:buFont typeface="Lucida Grande" charset="0"/>
        <a:buChar char="‣"/>
        <a:defRPr sz="1100">
          <a:solidFill>
            <a:srgbClr val="626164"/>
          </a:solidFill>
          <a:latin typeface="DIN-Regular"/>
          <a:ea typeface="+mn-ea"/>
          <a:cs typeface="DIN-Regular"/>
          <a:sym typeface="DIN-Regular" charset="0"/>
        </a:defRPr>
      </a:lvl5pPr>
      <a:lvl6pPr marL="2160686"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6pPr>
      <a:lvl7pPr marL="2482111"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7pPr>
      <a:lvl8pPr marL="2803535"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8pPr>
      <a:lvl9pPr marL="3124960"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17410" name="Rectangle 2"/>
          <p:cNvSpPr>
            <a:spLocks/>
          </p:cNvSpPr>
          <p:nvPr/>
        </p:nvSpPr>
        <p:spPr bwMode="auto">
          <a:xfrm>
            <a:off x="0" y="-9525"/>
            <a:ext cx="9153525" cy="1027113"/>
          </a:xfrm>
          <a:prstGeom prst="rect">
            <a:avLst/>
          </a:prstGeom>
          <a:solidFill>
            <a:srgbClr val="FFFFFF">
              <a:alpha val="79999"/>
            </a:srgbClr>
          </a:solidFill>
          <a:ln>
            <a:noFill/>
          </a:ln>
          <a:extLst>
            <a:ext uri="{91240B29-F687-4f45-9708-019B960494DF}">
              <a14:hiddenLine xmlns:a14="http://schemas.microsoft.com/office/drawing/2010/main" w="25400">
                <a:solidFill>
                  <a:schemeClr val="tx1">
                    <a:alpha val="79999"/>
                  </a:schemeClr>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17411" name="Rectangle 6"/>
          <p:cNvSpPr>
            <a:spLocks/>
          </p:cNvSpPr>
          <p:nvPr/>
        </p:nvSpPr>
        <p:spPr bwMode="auto">
          <a:xfrm>
            <a:off x="0" y="1017588"/>
            <a:ext cx="9153525" cy="223837"/>
          </a:xfrm>
          <a:prstGeom prst="rect">
            <a:avLst/>
          </a:prstGeom>
          <a:gradFill rotWithShape="0">
            <a:gsLst>
              <a:gs pos="0">
                <a:srgbClr val="B9C2C8">
                  <a:alpha val="31998"/>
                </a:srgbClr>
              </a:gs>
              <a:gs pos="100000">
                <a:srgbClr val="B9C2C8">
                  <a:alpha val="0"/>
                </a:srgbClr>
              </a:gs>
            </a:gsLst>
            <a:lin ang="540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6156" name="Rectangle 12"/>
          <p:cNvSpPr>
            <a:spLocks noGrp="1" noChangeArrowheads="1"/>
          </p:cNvSpPr>
          <p:nvPr>
            <p:ph type="body" idx="1"/>
          </p:nvPr>
        </p:nvSpPr>
        <p:spPr bwMode="auto">
          <a:xfrm>
            <a:off x="847725" y="1741488"/>
            <a:ext cx="7358063" cy="401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3" tIns="35713" rIns="35713" bIns="35713" numCol="1" anchor="t" anchorCtr="0" compatLnSpc="1">
            <a:prstTxWarp prst="textNoShape">
              <a:avLst/>
            </a:prstTxWarp>
          </a:bodyPr>
          <a:lstStyle/>
          <a:p>
            <a:pPr lvl="0"/>
            <a:r>
              <a:rPr lang="en-US" dirty="0" smtClean="0">
                <a:sym typeface="DIN-Regular" charset="0"/>
              </a:rPr>
              <a:t>Click to edit Master text styles</a:t>
            </a:r>
          </a:p>
          <a:p>
            <a:pPr lvl="1"/>
            <a:r>
              <a:rPr lang="en-US" dirty="0" smtClean="0">
                <a:sym typeface="DIN-Regular" charset="0"/>
              </a:rPr>
              <a:t>Second level</a:t>
            </a:r>
          </a:p>
          <a:p>
            <a:pPr lvl="2"/>
            <a:r>
              <a:rPr lang="en-US" dirty="0" smtClean="0">
                <a:sym typeface="DIN-Regular" charset="0"/>
              </a:rPr>
              <a:t>Third level</a:t>
            </a:r>
          </a:p>
          <a:p>
            <a:pPr lvl="3"/>
            <a:r>
              <a:rPr lang="en-US" dirty="0" smtClean="0">
                <a:sym typeface="DIN-Regular" charset="0"/>
              </a:rPr>
              <a:t>Fourth level</a:t>
            </a:r>
          </a:p>
          <a:p>
            <a:pPr lvl="4"/>
            <a:r>
              <a:rPr lang="en-US" dirty="0" smtClean="0">
                <a:sym typeface="DIN-Regular" charset="0"/>
              </a:rPr>
              <a:t>Fifth level</a:t>
            </a:r>
            <a:endParaRPr lang="en-US" dirty="0">
              <a:sym typeface="DIN-Regular" charset="0"/>
            </a:endParaRPr>
          </a:p>
        </p:txBody>
      </p:sp>
    </p:spTree>
  </p:cSld>
  <p:clrMap bg1="lt1" tx1="dk1" bg2="lt2" tx2="dk2" accent1="accent1" accent2="accent2" accent3="accent3" accent4="accent4" accent5="accent5" accent6="accent6" hlink="hlink" folHlink="folHlink"/>
  <p:sldLayoutIdLst>
    <p:sldLayoutId id="2147495348" r:id="rId1"/>
    <p:sldLayoutId id="2147495349" r:id="rId2"/>
    <p:sldLayoutId id="2147495350" r:id="rId3"/>
    <p:sldLayoutId id="2147495351" r:id="rId4"/>
    <p:sldLayoutId id="2147495352" r:id="rId5"/>
    <p:sldLayoutId id="2147495353" r:id="rId6"/>
    <p:sldLayoutId id="2147495354" r:id="rId7"/>
    <p:sldLayoutId id="2147495355" r:id="rId8"/>
    <p:sldLayoutId id="2147495356" r:id="rId9"/>
    <p:sldLayoutId id="2147495357" r:id="rId10"/>
    <p:sldLayoutId id="2147495358" r:id="rId11"/>
    <p:sldLayoutId id="2147495359" r:id="rId12"/>
    <p:sldLayoutId id="2147495360" r:id="rId13"/>
    <p:sldLayoutId id="2147495361" r:id="rId14"/>
    <p:sldLayoutId id="2147495362" r:id="rId15"/>
    <p:sldLayoutId id="2147495363" r:id="rId16"/>
    <p:sldLayoutId id="2147495364" r:id="rId17"/>
    <p:sldLayoutId id="2147495365" r:id="rId18"/>
    <p:sldLayoutId id="2147495366" r:id="rId19"/>
    <p:sldLayoutId id="2147495367" r:id="rId20"/>
    <p:sldLayoutId id="2147495368" r:id="rId21"/>
    <p:sldLayoutId id="2147495369" r:id="rId22"/>
    <p:sldLayoutId id="2147495370" r:id="rId23"/>
    <p:sldLayoutId id="2147495371" r:id="rId24"/>
    <p:sldLayoutId id="2147495372" r:id="rId25"/>
    <p:sldLayoutId id="2147495373" r:id="rId26"/>
    <p:sldLayoutId id="2147495374" r:id="rId27"/>
    <p:sldLayoutId id="2147495375" r:id="rId28"/>
    <p:sldLayoutId id="2147495376" r:id="rId29"/>
    <p:sldLayoutId id="2147495377" r:id="rId30"/>
    <p:sldLayoutId id="2147495378" r:id="rId31"/>
    <p:sldLayoutId id="2147495379" r:id="rId32"/>
    <p:sldLayoutId id="2147495380" r:id="rId33"/>
    <p:sldLayoutId id="2147495381" r:id="rId34"/>
    <p:sldLayoutId id="2147495382" r:id="rId35"/>
    <p:sldLayoutId id="2147495383" r:id="rId36"/>
    <p:sldLayoutId id="2147495384" r:id="rId37"/>
    <p:sldLayoutId id="2147495385" r:id="rId38"/>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400">
          <a:solidFill>
            <a:srgbClr val="296FBA"/>
          </a:solidFill>
          <a:latin typeface="DIN-Light"/>
          <a:ea typeface="+mj-ea"/>
          <a:cs typeface="DIN-Light"/>
          <a:sym typeface="DIN-Light" charset="0"/>
        </a:defRPr>
      </a:lvl1pPr>
      <a:lvl2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2pPr>
      <a:lvl3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3pPr>
      <a:lvl4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4pPr>
      <a:lvl5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5pPr>
      <a:lvl6pPr marL="32142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6pPr>
      <a:lvl7pPr marL="642849"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7pPr>
      <a:lvl8pPr marL="96427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8pPr>
      <a:lvl9pPr marL="1285697"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9pPr>
    </p:titleStyle>
    <p:bodyStyle>
      <a:lvl1pPr marL="588963" indent="-401638" algn="l" rtl="0" eaLnBrk="0" fontAlgn="base" hangingPunct="0">
        <a:spcBef>
          <a:spcPts val="1688"/>
        </a:spcBef>
        <a:spcAft>
          <a:spcPct val="0"/>
        </a:spcAft>
        <a:buClr>
          <a:srgbClr val="2764B2"/>
        </a:buClr>
        <a:buSzPct val="171000"/>
        <a:buFont typeface="Lucida Grande" charset="0"/>
        <a:buChar char="‣"/>
        <a:defRPr sz="2000">
          <a:solidFill>
            <a:srgbClr val="626164"/>
          </a:solidFill>
          <a:latin typeface="DIN-Regular"/>
          <a:ea typeface="+mn-ea"/>
          <a:cs typeface="DIN-Regular"/>
          <a:sym typeface="DIN-Regular" charset="0"/>
        </a:defRPr>
      </a:lvl1pPr>
      <a:lvl2pPr marL="901700" indent="-401638" algn="l" rtl="0" eaLnBrk="0" fontAlgn="base" hangingPunct="0">
        <a:spcBef>
          <a:spcPts val="1688"/>
        </a:spcBef>
        <a:spcAft>
          <a:spcPct val="0"/>
        </a:spcAft>
        <a:buClr>
          <a:srgbClr val="2764B2"/>
        </a:buClr>
        <a:buSzPct val="171000"/>
        <a:buFont typeface="Lucida Grande" charset="0"/>
        <a:buChar char="‣"/>
        <a:defRPr sz="1500">
          <a:solidFill>
            <a:srgbClr val="626164"/>
          </a:solidFill>
          <a:latin typeface="DIN-Regular"/>
          <a:ea typeface="+mn-ea"/>
          <a:cs typeface="DIN-Regular"/>
          <a:sym typeface="DIN-Regular" charset="0"/>
        </a:defRPr>
      </a:lvl2pPr>
      <a:lvl3pPr marL="1212850" indent="-401638" algn="l" rtl="0" eaLnBrk="0" fontAlgn="base" hangingPunct="0">
        <a:spcBef>
          <a:spcPts val="1688"/>
        </a:spcBef>
        <a:spcAft>
          <a:spcPct val="0"/>
        </a:spcAft>
        <a:buClr>
          <a:srgbClr val="2764B2"/>
        </a:buClr>
        <a:buSzPct val="171000"/>
        <a:buFont typeface="Lucida Grande" charset="0"/>
        <a:buChar char="‣"/>
        <a:defRPr sz="1400">
          <a:solidFill>
            <a:srgbClr val="626164"/>
          </a:solidFill>
          <a:latin typeface="DIN-Regular"/>
          <a:ea typeface="+mn-ea"/>
          <a:cs typeface="DIN-Regular"/>
          <a:sym typeface="DIN-Regular" charset="0"/>
        </a:defRPr>
      </a:lvl3pPr>
      <a:lvl4pPr marL="1525588" indent="-401638" algn="l" rtl="0" eaLnBrk="0" fontAlgn="base" hangingPunct="0">
        <a:spcBef>
          <a:spcPts val="1688"/>
        </a:spcBef>
        <a:spcAft>
          <a:spcPct val="0"/>
        </a:spcAft>
        <a:buClr>
          <a:srgbClr val="2764B2"/>
        </a:buClr>
        <a:buSzPct val="171000"/>
        <a:buFont typeface="Lucida Grande" charset="0"/>
        <a:buChar char="‣"/>
        <a:defRPr sz="1300">
          <a:solidFill>
            <a:srgbClr val="626164"/>
          </a:solidFill>
          <a:latin typeface="DIN-Regular"/>
          <a:ea typeface="+mn-ea"/>
          <a:cs typeface="DIN-Regular"/>
          <a:sym typeface="DIN-Regular" charset="0"/>
        </a:defRPr>
      </a:lvl4pPr>
      <a:lvl5pPr marL="1838325" indent="-401638" algn="l" rtl="0" eaLnBrk="0" fontAlgn="base" hangingPunct="0">
        <a:spcBef>
          <a:spcPts val="1688"/>
        </a:spcBef>
        <a:spcAft>
          <a:spcPct val="0"/>
        </a:spcAft>
        <a:buClr>
          <a:srgbClr val="2764B2"/>
        </a:buClr>
        <a:buSzPct val="171000"/>
        <a:buFont typeface="Lucida Grande" charset="0"/>
        <a:buChar char="‣"/>
        <a:defRPr sz="1100">
          <a:solidFill>
            <a:srgbClr val="626164"/>
          </a:solidFill>
          <a:latin typeface="DIN-Regular"/>
          <a:ea typeface="+mn-ea"/>
          <a:cs typeface="DIN-Regular"/>
          <a:sym typeface="DIN-Regular" charset="0"/>
        </a:defRPr>
      </a:lvl5pPr>
      <a:lvl6pPr marL="2160686"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6pPr>
      <a:lvl7pPr marL="2482111"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7pPr>
      <a:lvl8pPr marL="2803535"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8pPr>
      <a:lvl9pPr marL="3124960"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19458" name="Rectangle 2"/>
          <p:cNvSpPr>
            <a:spLocks/>
          </p:cNvSpPr>
          <p:nvPr/>
        </p:nvSpPr>
        <p:spPr bwMode="auto">
          <a:xfrm>
            <a:off x="0" y="-9525"/>
            <a:ext cx="9153525" cy="1027113"/>
          </a:xfrm>
          <a:prstGeom prst="rect">
            <a:avLst/>
          </a:prstGeom>
          <a:solidFill>
            <a:srgbClr val="FFFFFF">
              <a:alpha val="79999"/>
            </a:srgbClr>
          </a:solidFill>
          <a:ln>
            <a:noFill/>
          </a:ln>
          <a:extLst>
            <a:ext uri="{91240B29-F687-4f45-9708-019B960494DF}">
              <a14:hiddenLine xmlns:a14="http://schemas.microsoft.com/office/drawing/2010/main" w="25400">
                <a:solidFill>
                  <a:schemeClr val="tx1">
                    <a:alpha val="79999"/>
                  </a:schemeClr>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19459" name="Rectangle 6"/>
          <p:cNvSpPr>
            <a:spLocks/>
          </p:cNvSpPr>
          <p:nvPr/>
        </p:nvSpPr>
        <p:spPr bwMode="auto">
          <a:xfrm>
            <a:off x="0" y="1017588"/>
            <a:ext cx="9153525" cy="223837"/>
          </a:xfrm>
          <a:prstGeom prst="rect">
            <a:avLst/>
          </a:prstGeom>
          <a:gradFill rotWithShape="0">
            <a:gsLst>
              <a:gs pos="0">
                <a:srgbClr val="B9C2C8">
                  <a:alpha val="31998"/>
                </a:srgbClr>
              </a:gs>
              <a:gs pos="100000">
                <a:srgbClr val="B9C2C8">
                  <a:alpha val="0"/>
                </a:srgbClr>
              </a:gs>
            </a:gsLst>
            <a:lin ang="540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6156" name="Rectangle 12"/>
          <p:cNvSpPr>
            <a:spLocks noGrp="1" noChangeArrowheads="1"/>
          </p:cNvSpPr>
          <p:nvPr>
            <p:ph type="body" idx="1"/>
          </p:nvPr>
        </p:nvSpPr>
        <p:spPr bwMode="auto">
          <a:xfrm>
            <a:off x="847725" y="1741488"/>
            <a:ext cx="7358063" cy="401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3" tIns="35713" rIns="35713" bIns="35713" numCol="1" anchor="t" anchorCtr="0" compatLnSpc="1">
            <a:prstTxWarp prst="textNoShape">
              <a:avLst/>
            </a:prstTxWarp>
          </a:bodyPr>
          <a:lstStyle/>
          <a:p>
            <a:pPr lvl="0"/>
            <a:r>
              <a:rPr lang="en-US" dirty="0" smtClean="0">
                <a:sym typeface="DIN-Regular" charset="0"/>
              </a:rPr>
              <a:t>Click to edit Master text styles</a:t>
            </a:r>
          </a:p>
          <a:p>
            <a:pPr lvl="1"/>
            <a:r>
              <a:rPr lang="en-US" dirty="0" smtClean="0">
                <a:sym typeface="DIN-Regular" charset="0"/>
              </a:rPr>
              <a:t>Second level</a:t>
            </a:r>
          </a:p>
          <a:p>
            <a:pPr lvl="2"/>
            <a:r>
              <a:rPr lang="en-US" dirty="0" smtClean="0">
                <a:sym typeface="DIN-Regular" charset="0"/>
              </a:rPr>
              <a:t>Third level</a:t>
            </a:r>
          </a:p>
          <a:p>
            <a:pPr lvl="3"/>
            <a:r>
              <a:rPr lang="en-US" dirty="0" smtClean="0">
                <a:sym typeface="DIN-Regular" charset="0"/>
              </a:rPr>
              <a:t>Fourth level</a:t>
            </a:r>
          </a:p>
          <a:p>
            <a:pPr lvl="4"/>
            <a:r>
              <a:rPr lang="en-US" dirty="0" smtClean="0">
                <a:sym typeface="DIN-Regular" charset="0"/>
              </a:rPr>
              <a:t>Fifth level</a:t>
            </a:r>
            <a:endParaRPr lang="en-US" dirty="0">
              <a:sym typeface="DIN-Regular" charset="0"/>
            </a:endParaRPr>
          </a:p>
        </p:txBody>
      </p:sp>
    </p:spTree>
  </p:cSld>
  <p:clrMap bg1="lt1" tx1="dk1" bg2="lt2" tx2="dk2" accent1="accent1" accent2="accent2" accent3="accent3" accent4="accent4" accent5="accent5" accent6="accent6" hlink="hlink" folHlink="folHlink"/>
  <p:sldLayoutIdLst>
    <p:sldLayoutId id="2147495386" r:id="rId1"/>
    <p:sldLayoutId id="2147495387" r:id="rId2"/>
    <p:sldLayoutId id="2147495388" r:id="rId3"/>
    <p:sldLayoutId id="2147495389" r:id="rId4"/>
    <p:sldLayoutId id="2147495390" r:id="rId5"/>
    <p:sldLayoutId id="2147495391" r:id="rId6"/>
    <p:sldLayoutId id="2147495392" r:id="rId7"/>
    <p:sldLayoutId id="2147495393" r:id="rId8"/>
    <p:sldLayoutId id="2147495394" r:id="rId9"/>
    <p:sldLayoutId id="2147495395" r:id="rId10"/>
    <p:sldLayoutId id="2147495396" r:id="rId11"/>
    <p:sldLayoutId id="2147495397" r:id="rId12"/>
    <p:sldLayoutId id="2147495398" r:id="rId13"/>
    <p:sldLayoutId id="2147495399" r:id="rId14"/>
    <p:sldLayoutId id="2147495400" r:id="rId15"/>
    <p:sldLayoutId id="2147495401" r:id="rId16"/>
    <p:sldLayoutId id="2147495402" r:id="rId17"/>
    <p:sldLayoutId id="2147495403" r:id="rId18"/>
    <p:sldLayoutId id="2147495404" r:id="rId19"/>
    <p:sldLayoutId id="2147495405" r:id="rId20"/>
    <p:sldLayoutId id="2147495406" r:id="rId21"/>
    <p:sldLayoutId id="2147495407" r:id="rId22"/>
    <p:sldLayoutId id="2147495408" r:id="rId23"/>
    <p:sldLayoutId id="2147495409" r:id="rId24"/>
    <p:sldLayoutId id="2147495410" r:id="rId25"/>
    <p:sldLayoutId id="2147495411" r:id="rId26"/>
    <p:sldLayoutId id="2147495412" r:id="rId27"/>
    <p:sldLayoutId id="2147495413" r:id="rId28"/>
    <p:sldLayoutId id="2147495414" r:id="rId29"/>
    <p:sldLayoutId id="2147495415" r:id="rId30"/>
    <p:sldLayoutId id="2147495416" r:id="rId31"/>
    <p:sldLayoutId id="2147495417" r:id="rId32"/>
    <p:sldLayoutId id="2147495418" r:id="rId33"/>
    <p:sldLayoutId id="2147495419" r:id="rId34"/>
    <p:sldLayoutId id="2147495420" r:id="rId35"/>
    <p:sldLayoutId id="2147495421" r:id="rId36"/>
    <p:sldLayoutId id="2147495422" r:id="rId37"/>
    <p:sldLayoutId id="2147495423" r:id="rId38"/>
    <p:sldLayoutId id="2147495424" r:id="rId39"/>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400">
          <a:solidFill>
            <a:srgbClr val="296FBA"/>
          </a:solidFill>
          <a:latin typeface="DIN-Light"/>
          <a:ea typeface="+mj-ea"/>
          <a:cs typeface="DIN-Light"/>
          <a:sym typeface="DIN-Light" charset="0"/>
        </a:defRPr>
      </a:lvl1pPr>
      <a:lvl2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2pPr>
      <a:lvl3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3pPr>
      <a:lvl4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4pPr>
      <a:lvl5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5pPr>
      <a:lvl6pPr marL="32142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6pPr>
      <a:lvl7pPr marL="642849"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7pPr>
      <a:lvl8pPr marL="96427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8pPr>
      <a:lvl9pPr marL="1285697"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9pPr>
    </p:titleStyle>
    <p:bodyStyle>
      <a:lvl1pPr marL="588963" indent="-401638" algn="l" rtl="0" eaLnBrk="0" fontAlgn="base" hangingPunct="0">
        <a:spcBef>
          <a:spcPts val="1688"/>
        </a:spcBef>
        <a:spcAft>
          <a:spcPct val="0"/>
        </a:spcAft>
        <a:buClr>
          <a:srgbClr val="2764B2"/>
        </a:buClr>
        <a:buSzPct val="171000"/>
        <a:buFont typeface="Lucida Grande" charset="0"/>
        <a:buChar char="‣"/>
        <a:defRPr sz="2000">
          <a:solidFill>
            <a:srgbClr val="626164"/>
          </a:solidFill>
          <a:latin typeface="DIN-Regular"/>
          <a:ea typeface="+mn-ea"/>
          <a:cs typeface="DIN-Regular"/>
          <a:sym typeface="DIN-Regular" charset="0"/>
        </a:defRPr>
      </a:lvl1pPr>
      <a:lvl2pPr marL="901700" indent="-401638" algn="l" rtl="0" eaLnBrk="0" fontAlgn="base" hangingPunct="0">
        <a:spcBef>
          <a:spcPts val="1688"/>
        </a:spcBef>
        <a:spcAft>
          <a:spcPct val="0"/>
        </a:spcAft>
        <a:buClr>
          <a:srgbClr val="2764B2"/>
        </a:buClr>
        <a:buSzPct val="171000"/>
        <a:buFont typeface="Lucida Grande" charset="0"/>
        <a:buChar char="‣"/>
        <a:defRPr sz="1500">
          <a:solidFill>
            <a:srgbClr val="626164"/>
          </a:solidFill>
          <a:latin typeface="DIN-Regular"/>
          <a:ea typeface="+mn-ea"/>
          <a:cs typeface="DIN-Regular"/>
          <a:sym typeface="DIN-Regular" charset="0"/>
        </a:defRPr>
      </a:lvl2pPr>
      <a:lvl3pPr marL="1212850" indent="-401638" algn="l" rtl="0" eaLnBrk="0" fontAlgn="base" hangingPunct="0">
        <a:spcBef>
          <a:spcPts val="1688"/>
        </a:spcBef>
        <a:spcAft>
          <a:spcPct val="0"/>
        </a:spcAft>
        <a:buClr>
          <a:srgbClr val="2764B2"/>
        </a:buClr>
        <a:buSzPct val="171000"/>
        <a:buFont typeface="Lucida Grande" charset="0"/>
        <a:buChar char="‣"/>
        <a:defRPr sz="1400">
          <a:solidFill>
            <a:srgbClr val="626164"/>
          </a:solidFill>
          <a:latin typeface="DIN-Regular"/>
          <a:ea typeface="+mn-ea"/>
          <a:cs typeface="DIN-Regular"/>
          <a:sym typeface="DIN-Regular" charset="0"/>
        </a:defRPr>
      </a:lvl3pPr>
      <a:lvl4pPr marL="1525588" indent="-401638" algn="l" rtl="0" eaLnBrk="0" fontAlgn="base" hangingPunct="0">
        <a:spcBef>
          <a:spcPts val="1688"/>
        </a:spcBef>
        <a:spcAft>
          <a:spcPct val="0"/>
        </a:spcAft>
        <a:buClr>
          <a:srgbClr val="2764B2"/>
        </a:buClr>
        <a:buSzPct val="171000"/>
        <a:buFont typeface="Lucida Grande" charset="0"/>
        <a:buChar char="‣"/>
        <a:defRPr sz="1300">
          <a:solidFill>
            <a:srgbClr val="626164"/>
          </a:solidFill>
          <a:latin typeface="DIN-Regular"/>
          <a:ea typeface="+mn-ea"/>
          <a:cs typeface="DIN-Regular"/>
          <a:sym typeface="DIN-Regular" charset="0"/>
        </a:defRPr>
      </a:lvl4pPr>
      <a:lvl5pPr marL="1838325" indent="-401638" algn="l" rtl="0" eaLnBrk="0" fontAlgn="base" hangingPunct="0">
        <a:spcBef>
          <a:spcPts val="1688"/>
        </a:spcBef>
        <a:spcAft>
          <a:spcPct val="0"/>
        </a:spcAft>
        <a:buClr>
          <a:srgbClr val="2764B2"/>
        </a:buClr>
        <a:buSzPct val="171000"/>
        <a:buFont typeface="Lucida Grande" charset="0"/>
        <a:buChar char="‣"/>
        <a:defRPr sz="1100">
          <a:solidFill>
            <a:srgbClr val="626164"/>
          </a:solidFill>
          <a:latin typeface="DIN-Regular"/>
          <a:ea typeface="+mn-ea"/>
          <a:cs typeface="DIN-Regular"/>
          <a:sym typeface="DIN-Regular" charset="0"/>
        </a:defRPr>
      </a:lvl5pPr>
      <a:lvl6pPr marL="2160686"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6pPr>
      <a:lvl7pPr marL="2482111"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7pPr>
      <a:lvl8pPr marL="2803535"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8pPr>
      <a:lvl9pPr marL="3124960"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1506" name="Rectangle 2"/>
          <p:cNvSpPr>
            <a:spLocks/>
          </p:cNvSpPr>
          <p:nvPr/>
        </p:nvSpPr>
        <p:spPr bwMode="auto">
          <a:xfrm>
            <a:off x="0" y="-9525"/>
            <a:ext cx="9153525" cy="1027113"/>
          </a:xfrm>
          <a:prstGeom prst="rect">
            <a:avLst/>
          </a:prstGeom>
          <a:solidFill>
            <a:srgbClr val="FFFFFF">
              <a:alpha val="79999"/>
            </a:srgbClr>
          </a:solidFill>
          <a:ln>
            <a:noFill/>
          </a:ln>
          <a:extLst>
            <a:ext uri="{91240B29-F687-4f45-9708-019B960494DF}">
              <a14:hiddenLine xmlns:a14="http://schemas.microsoft.com/office/drawing/2010/main" w="25400">
                <a:solidFill>
                  <a:schemeClr val="tx1">
                    <a:alpha val="79999"/>
                  </a:schemeClr>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21507" name="Rectangle 6"/>
          <p:cNvSpPr>
            <a:spLocks/>
          </p:cNvSpPr>
          <p:nvPr/>
        </p:nvSpPr>
        <p:spPr bwMode="auto">
          <a:xfrm>
            <a:off x="0" y="1017588"/>
            <a:ext cx="9153525" cy="223837"/>
          </a:xfrm>
          <a:prstGeom prst="rect">
            <a:avLst/>
          </a:prstGeom>
          <a:gradFill rotWithShape="0">
            <a:gsLst>
              <a:gs pos="0">
                <a:srgbClr val="B9C2C8">
                  <a:alpha val="31998"/>
                </a:srgbClr>
              </a:gs>
              <a:gs pos="100000">
                <a:srgbClr val="B9C2C8">
                  <a:alpha val="0"/>
                </a:srgbClr>
              </a:gs>
            </a:gsLst>
            <a:lin ang="540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6156" name="Rectangle 12"/>
          <p:cNvSpPr>
            <a:spLocks noGrp="1" noChangeArrowheads="1"/>
          </p:cNvSpPr>
          <p:nvPr>
            <p:ph type="body" idx="1"/>
          </p:nvPr>
        </p:nvSpPr>
        <p:spPr bwMode="auto">
          <a:xfrm>
            <a:off x="847725" y="1741488"/>
            <a:ext cx="7358063" cy="401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3" tIns="35713" rIns="35713" bIns="35713" numCol="1" anchor="t" anchorCtr="0" compatLnSpc="1">
            <a:prstTxWarp prst="textNoShape">
              <a:avLst/>
            </a:prstTxWarp>
          </a:bodyPr>
          <a:lstStyle/>
          <a:p>
            <a:pPr lvl="0"/>
            <a:r>
              <a:rPr lang="en-US" dirty="0" smtClean="0">
                <a:sym typeface="DIN-Regular" charset="0"/>
              </a:rPr>
              <a:t>Click to edit Master text styles</a:t>
            </a:r>
          </a:p>
          <a:p>
            <a:pPr lvl="1"/>
            <a:r>
              <a:rPr lang="en-US" dirty="0" smtClean="0">
                <a:sym typeface="DIN-Regular" charset="0"/>
              </a:rPr>
              <a:t>Second level</a:t>
            </a:r>
          </a:p>
          <a:p>
            <a:pPr lvl="2"/>
            <a:r>
              <a:rPr lang="en-US" dirty="0" smtClean="0">
                <a:sym typeface="DIN-Regular" charset="0"/>
              </a:rPr>
              <a:t>Third level</a:t>
            </a:r>
          </a:p>
          <a:p>
            <a:pPr lvl="3"/>
            <a:r>
              <a:rPr lang="en-US" dirty="0" smtClean="0">
                <a:sym typeface="DIN-Regular" charset="0"/>
              </a:rPr>
              <a:t>Fourth level</a:t>
            </a:r>
          </a:p>
          <a:p>
            <a:pPr lvl="4"/>
            <a:r>
              <a:rPr lang="en-US" dirty="0" smtClean="0">
                <a:sym typeface="DIN-Regular" charset="0"/>
              </a:rPr>
              <a:t>Fifth level</a:t>
            </a:r>
            <a:endParaRPr lang="en-US" dirty="0">
              <a:sym typeface="DIN-Regular" charset="0"/>
            </a:endParaRPr>
          </a:p>
        </p:txBody>
      </p:sp>
    </p:spTree>
  </p:cSld>
  <p:clrMap bg1="lt1" tx1="dk1" bg2="lt2" tx2="dk2" accent1="accent1" accent2="accent2" accent3="accent3" accent4="accent4" accent5="accent5" accent6="accent6" hlink="hlink" folHlink="folHlink"/>
  <p:sldLayoutIdLst>
    <p:sldLayoutId id="2147495425" r:id="rId1"/>
    <p:sldLayoutId id="2147495426" r:id="rId2"/>
    <p:sldLayoutId id="2147495427" r:id="rId3"/>
    <p:sldLayoutId id="2147495428" r:id="rId4"/>
    <p:sldLayoutId id="2147495429" r:id="rId5"/>
    <p:sldLayoutId id="2147495430" r:id="rId6"/>
    <p:sldLayoutId id="2147495431" r:id="rId7"/>
    <p:sldLayoutId id="2147495432" r:id="rId8"/>
    <p:sldLayoutId id="2147495433" r:id="rId9"/>
    <p:sldLayoutId id="2147495434" r:id="rId10"/>
    <p:sldLayoutId id="2147495435" r:id="rId11"/>
    <p:sldLayoutId id="2147495436" r:id="rId12"/>
    <p:sldLayoutId id="2147495437" r:id="rId13"/>
    <p:sldLayoutId id="2147495438" r:id="rId14"/>
    <p:sldLayoutId id="2147495439" r:id="rId15"/>
    <p:sldLayoutId id="2147495440" r:id="rId16"/>
    <p:sldLayoutId id="2147495441" r:id="rId17"/>
    <p:sldLayoutId id="2147495442" r:id="rId18"/>
    <p:sldLayoutId id="2147495443" r:id="rId19"/>
    <p:sldLayoutId id="2147495444" r:id="rId20"/>
    <p:sldLayoutId id="2147495445" r:id="rId21"/>
    <p:sldLayoutId id="2147495446" r:id="rId22"/>
    <p:sldLayoutId id="2147495447" r:id="rId23"/>
    <p:sldLayoutId id="2147495448" r:id="rId24"/>
    <p:sldLayoutId id="2147495449" r:id="rId25"/>
    <p:sldLayoutId id="2147495450" r:id="rId26"/>
    <p:sldLayoutId id="2147495451" r:id="rId27"/>
    <p:sldLayoutId id="2147495452" r:id="rId28"/>
    <p:sldLayoutId id="2147495453" r:id="rId29"/>
    <p:sldLayoutId id="2147495454" r:id="rId30"/>
    <p:sldLayoutId id="2147495455" r:id="rId31"/>
    <p:sldLayoutId id="2147495456" r:id="rId32"/>
    <p:sldLayoutId id="2147495457" r:id="rId33"/>
    <p:sldLayoutId id="2147495458" r:id="rId34"/>
    <p:sldLayoutId id="2147495459" r:id="rId35"/>
    <p:sldLayoutId id="2147495460" r:id="rId36"/>
    <p:sldLayoutId id="2147495461" r:id="rId37"/>
    <p:sldLayoutId id="2147495462" r:id="rId38"/>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400">
          <a:solidFill>
            <a:srgbClr val="296FBA"/>
          </a:solidFill>
          <a:latin typeface="DIN-Light"/>
          <a:ea typeface="+mj-ea"/>
          <a:cs typeface="DIN-Light"/>
          <a:sym typeface="DIN-Light" charset="0"/>
        </a:defRPr>
      </a:lvl1pPr>
      <a:lvl2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2pPr>
      <a:lvl3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3pPr>
      <a:lvl4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4pPr>
      <a:lvl5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5pPr>
      <a:lvl6pPr marL="32142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6pPr>
      <a:lvl7pPr marL="642849"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7pPr>
      <a:lvl8pPr marL="96427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8pPr>
      <a:lvl9pPr marL="1285697"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9pPr>
    </p:titleStyle>
    <p:bodyStyle>
      <a:lvl1pPr marL="588963" indent="-401638" algn="l" rtl="0" eaLnBrk="0" fontAlgn="base" hangingPunct="0">
        <a:spcBef>
          <a:spcPts val="1688"/>
        </a:spcBef>
        <a:spcAft>
          <a:spcPct val="0"/>
        </a:spcAft>
        <a:buClr>
          <a:srgbClr val="2764B2"/>
        </a:buClr>
        <a:buSzPct val="171000"/>
        <a:buFont typeface="Lucida Grande" charset="0"/>
        <a:buChar char="‣"/>
        <a:defRPr sz="2000">
          <a:solidFill>
            <a:srgbClr val="626164"/>
          </a:solidFill>
          <a:latin typeface="DIN-Regular"/>
          <a:ea typeface="+mn-ea"/>
          <a:cs typeface="DIN-Regular"/>
          <a:sym typeface="DIN-Regular" charset="0"/>
        </a:defRPr>
      </a:lvl1pPr>
      <a:lvl2pPr marL="901700" indent="-401638" algn="l" rtl="0" eaLnBrk="0" fontAlgn="base" hangingPunct="0">
        <a:spcBef>
          <a:spcPts val="1688"/>
        </a:spcBef>
        <a:spcAft>
          <a:spcPct val="0"/>
        </a:spcAft>
        <a:buClr>
          <a:srgbClr val="2764B2"/>
        </a:buClr>
        <a:buSzPct val="171000"/>
        <a:buFont typeface="Lucida Grande" charset="0"/>
        <a:buChar char="‣"/>
        <a:defRPr sz="1500">
          <a:solidFill>
            <a:srgbClr val="626164"/>
          </a:solidFill>
          <a:latin typeface="DIN-Regular"/>
          <a:ea typeface="+mn-ea"/>
          <a:cs typeface="DIN-Regular"/>
          <a:sym typeface="DIN-Regular" charset="0"/>
        </a:defRPr>
      </a:lvl2pPr>
      <a:lvl3pPr marL="1212850" indent="-401638" algn="l" rtl="0" eaLnBrk="0" fontAlgn="base" hangingPunct="0">
        <a:spcBef>
          <a:spcPts val="1688"/>
        </a:spcBef>
        <a:spcAft>
          <a:spcPct val="0"/>
        </a:spcAft>
        <a:buClr>
          <a:srgbClr val="2764B2"/>
        </a:buClr>
        <a:buSzPct val="171000"/>
        <a:buFont typeface="Lucida Grande" charset="0"/>
        <a:buChar char="‣"/>
        <a:defRPr sz="1400">
          <a:solidFill>
            <a:srgbClr val="626164"/>
          </a:solidFill>
          <a:latin typeface="DIN-Regular"/>
          <a:ea typeface="+mn-ea"/>
          <a:cs typeface="DIN-Regular"/>
          <a:sym typeface="DIN-Regular" charset="0"/>
        </a:defRPr>
      </a:lvl3pPr>
      <a:lvl4pPr marL="1525588" indent="-401638" algn="l" rtl="0" eaLnBrk="0" fontAlgn="base" hangingPunct="0">
        <a:spcBef>
          <a:spcPts val="1688"/>
        </a:spcBef>
        <a:spcAft>
          <a:spcPct val="0"/>
        </a:spcAft>
        <a:buClr>
          <a:srgbClr val="2764B2"/>
        </a:buClr>
        <a:buSzPct val="171000"/>
        <a:buFont typeface="Lucida Grande" charset="0"/>
        <a:buChar char="‣"/>
        <a:defRPr sz="1300">
          <a:solidFill>
            <a:srgbClr val="626164"/>
          </a:solidFill>
          <a:latin typeface="DIN-Regular"/>
          <a:ea typeface="+mn-ea"/>
          <a:cs typeface="DIN-Regular"/>
          <a:sym typeface="DIN-Regular" charset="0"/>
        </a:defRPr>
      </a:lvl4pPr>
      <a:lvl5pPr marL="1838325" indent="-401638" algn="l" rtl="0" eaLnBrk="0" fontAlgn="base" hangingPunct="0">
        <a:spcBef>
          <a:spcPts val="1688"/>
        </a:spcBef>
        <a:spcAft>
          <a:spcPct val="0"/>
        </a:spcAft>
        <a:buClr>
          <a:srgbClr val="2764B2"/>
        </a:buClr>
        <a:buSzPct val="171000"/>
        <a:buFont typeface="Lucida Grande" charset="0"/>
        <a:buChar char="‣"/>
        <a:defRPr sz="1100">
          <a:solidFill>
            <a:srgbClr val="626164"/>
          </a:solidFill>
          <a:latin typeface="DIN-Regular"/>
          <a:ea typeface="+mn-ea"/>
          <a:cs typeface="DIN-Regular"/>
          <a:sym typeface="DIN-Regular" charset="0"/>
        </a:defRPr>
      </a:lvl5pPr>
      <a:lvl6pPr marL="2160686"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6pPr>
      <a:lvl7pPr marL="2482111"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7pPr>
      <a:lvl8pPr marL="2803535"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8pPr>
      <a:lvl9pPr marL="3124960"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2530" name="Rectangle 2"/>
          <p:cNvSpPr>
            <a:spLocks/>
          </p:cNvSpPr>
          <p:nvPr/>
        </p:nvSpPr>
        <p:spPr bwMode="auto">
          <a:xfrm>
            <a:off x="0" y="-9525"/>
            <a:ext cx="9153525" cy="1027113"/>
          </a:xfrm>
          <a:prstGeom prst="rect">
            <a:avLst/>
          </a:prstGeom>
          <a:solidFill>
            <a:srgbClr val="FFFFFF">
              <a:alpha val="79999"/>
            </a:srgbClr>
          </a:solidFill>
          <a:ln>
            <a:noFill/>
          </a:ln>
          <a:extLst>
            <a:ext uri="{91240B29-F687-4f45-9708-019B960494DF}">
              <a14:hiddenLine xmlns:a14="http://schemas.microsoft.com/office/drawing/2010/main" w="25400">
                <a:solidFill>
                  <a:schemeClr val="tx1">
                    <a:alpha val="79999"/>
                  </a:schemeClr>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22531" name="Rectangle 6"/>
          <p:cNvSpPr>
            <a:spLocks/>
          </p:cNvSpPr>
          <p:nvPr/>
        </p:nvSpPr>
        <p:spPr bwMode="auto">
          <a:xfrm>
            <a:off x="0" y="1017588"/>
            <a:ext cx="9153525" cy="223837"/>
          </a:xfrm>
          <a:prstGeom prst="rect">
            <a:avLst/>
          </a:prstGeom>
          <a:gradFill rotWithShape="0">
            <a:gsLst>
              <a:gs pos="0">
                <a:srgbClr val="B9C2C8">
                  <a:alpha val="31998"/>
                </a:srgbClr>
              </a:gs>
              <a:gs pos="100000">
                <a:srgbClr val="B9C2C8">
                  <a:alpha val="0"/>
                </a:srgbClr>
              </a:gs>
            </a:gsLst>
            <a:lin ang="540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6156" name="Rectangle 12"/>
          <p:cNvSpPr>
            <a:spLocks noGrp="1" noChangeArrowheads="1"/>
          </p:cNvSpPr>
          <p:nvPr>
            <p:ph type="body" idx="1"/>
          </p:nvPr>
        </p:nvSpPr>
        <p:spPr bwMode="auto">
          <a:xfrm>
            <a:off x="847725" y="1741488"/>
            <a:ext cx="7358063" cy="401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3" tIns="35713" rIns="35713" bIns="35713" numCol="1" anchor="t" anchorCtr="0" compatLnSpc="1">
            <a:prstTxWarp prst="textNoShape">
              <a:avLst/>
            </a:prstTxWarp>
          </a:bodyPr>
          <a:lstStyle/>
          <a:p>
            <a:pPr lvl="0"/>
            <a:r>
              <a:rPr lang="en-US" dirty="0" smtClean="0">
                <a:sym typeface="DIN-Regular" charset="0"/>
              </a:rPr>
              <a:t>Click to edit Master text styles</a:t>
            </a:r>
          </a:p>
          <a:p>
            <a:pPr lvl="1"/>
            <a:r>
              <a:rPr lang="en-US" dirty="0" smtClean="0">
                <a:sym typeface="DIN-Regular" charset="0"/>
              </a:rPr>
              <a:t>Second level</a:t>
            </a:r>
          </a:p>
          <a:p>
            <a:pPr lvl="2"/>
            <a:r>
              <a:rPr lang="en-US" dirty="0" smtClean="0">
                <a:sym typeface="DIN-Regular" charset="0"/>
              </a:rPr>
              <a:t>Third level</a:t>
            </a:r>
          </a:p>
          <a:p>
            <a:pPr lvl="3"/>
            <a:r>
              <a:rPr lang="en-US" dirty="0" smtClean="0">
                <a:sym typeface="DIN-Regular" charset="0"/>
              </a:rPr>
              <a:t>Fourth level</a:t>
            </a:r>
          </a:p>
          <a:p>
            <a:pPr lvl="4"/>
            <a:r>
              <a:rPr lang="en-US" dirty="0" smtClean="0">
                <a:sym typeface="DIN-Regular" charset="0"/>
              </a:rPr>
              <a:t>Fifth level</a:t>
            </a:r>
            <a:endParaRPr lang="en-US" dirty="0">
              <a:sym typeface="DIN-Regular" charset="0"/>
            </a:endParaRPr>
          </a:p>
        </p:txBody>
      </p:sp>
    </p:spTree>
  </p:cSld>
  <p:clrMap bg1="lt1" tx1="dk1" bg2="lt2" tx2="dk2" accent1="accent1" accent2="accent2" accent3="accent3" accent4="accent4" accent5="accent5" accent6="accent6" hlink="hlink" folHlink="folHlink"/>
  <p:sldLayoutIdLst>
    <p:sldLayoutId id="2147495463" r:id="rId1"/>
    <p:sldLayoutId id="2147495464" r:id="rId2"/>
    <p:sldLayoutId id="2147495465" r:id="rId3"/>
    <p:sldLayoutId id="2147495466" r:id="rId4"/>
    <p:sldLayoutId id="2147495467" r:id="rId5"/>
    <p:sldLayoutId id="2147495468" r:id="rId6"/>
    <p:sldLayoutId id="2147495469" r:id="rId7"/>
    <p:sldLayoutId id="2147495470" r:id="rId8"/>
    <p:sldLayoutId id="2147495471" r:id="rId9"/>
    <p:sldLayoutId id="2147495472" r:id="rId10"/>
    <p:sldLayoutId id="2147495473" r:id="rId11"/>
    <p:sldLayoutId id="2147495474" r:id="rId12"/>
    <p:sldLayoutId id="2147495475" r:id="rId13"/>
    <p:sldLayoutId id="2147495476" r:id="rId14"/>
    <p:sldLayoutId id="2147495477" r:id="rId15"/>
    <p:sldLayoutId id="2147495478" r:id="rId16"/>
    <p:sldLayoutId id="2147495479" r:id="rId17"/>
    <p:sldLayoutId id="2147495480" r:id="rId18"/>
    <p:sldLayoutId id="2147495481" r:id="rId19"/>
    <p:sldLayoutId id="2147495482" r:id="rId20"/>
    <p:sldLayoutId id="2147495483" r:id="rId21"/>
    <p:sldLayoutId id="2147495484" r:id="rId22"/>
    <p:sldLayoutId id="2147495485" r:id="rId23"/>
    <p:sldLayoutId id="2147495486" r:id="rId24"/>
    <p:sldLayoutId id="2147495487" r:id="rId25"/>
    <p:sldLayoutId id="2147495488" r:id="rId26"/>
    <p:sldLayoutId id="2147495489" r:id="rId27"/>
    <p:sldLayoutId id="2147495490" r:id="rId28"/>
    <p:sldLayoutId id="2147495491" r:id="rId29"/>
    <p:sldLayoutId id="2147495492" r:id="rId30"/>
    <p:sldLayoutId id="2147495493" r:id="rId31"/>
    <p:sldLayoutId id="2147495494" r:id="rId32"/>
    <p:sldLayoutId id="2147495495" r:id="rId33"/>
    <p:sldLayoutId id="2147495496" r:id="rId34"/>
    <p:sldLayoutId id="2147495497" r:id="rId35"/>
    <p:sldLayoutId id="2147495498" r:id="rId36"/>
    <p:sldLayoutId id="2147495499" r:id="rId37"/>
    <p:sldLayoutId id="2147495500" r:id="rId38"/>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400">
          <a:solidFill>
            <a:srgbClr val="296FBA"/>
          </a:solidFill>
          <a:latin typeface="DIN-Light"/>
          <a:ea typeface="+mj-ea"/>
          <a:cs typeface="DIN-Light"/>
          <a:sym typeface="DIN-Light" charset="0"/>
        </a:defRPr>
      </a:lvl1pPr>
      <a:lvl2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2pPr>
      <a:lvl3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3pPr>
      <a:lvl4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4pPr>
      <a:lvl5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5pPr>
      <a:lvl6pPr marL="32142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6pPr>
      <a:lvl7pPr marL="642849"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7pPr>
      <a:lvl8pPr marL="96427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8pPr>
      <a:lvl9pPr marL="1285697"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9pPr>
    </p:titleStyle>
    <p:bodyStyle>
      <a:lvl1pPr marL="588963" indent="-401638" algn="l" rtl="0" eaLnBrk="0" fontAlgn="base" hangingPunct="0">
        <a:spcBef>
          <a:spcPts val="1688"/>
        </a:spcBef>
        <a:spcAft>
          <a:spcPct val="0"/>
        </a:spcAft>
        <a:buClr>
          <a:srgbClr val="2764B2"/>
        </a:buClr>
        <a:buSzPct val="171000"/>
        <a:buFont typeface="Lucida Grande" charset="0"/>
        <a:buChar char="‣"/>
        <a:defRPr sz="2000">
          <a:solidFill>
            <a:srgbClr val="626164"/>
          </a:solidFill>
          <a:latin typeface="DIN-Regular"/>
          <a:ea typeface="+mn-ea"/>
          <a:cs typeface="DIN-Regular"/>
          <a:sym typeface="DIN-Regular" charset="0"/>
        </a:defRPr>
      </a:lvl1pPr>
      <a:lvl2pPr marL="901700" indent="-401638" algn="l" rtl="0" eaLnBrk="0" fontAlgn="base" hangingPunct="0">
        <a:spcBef>
          <a:spcPts val="1688"/>
        </a:spcBef>
        <a:spcAft>
          <a:spcPct val="0"/>
        </a:spcAft>
        <a:buClr>
          <a:srgbClr val="2764B2"/>
        </a:buClr>
        <a:buSzPct val="171000"/>
        <a:buFont typeface="Lucida Grande" charset="0"/>
        <a:buChar char="‣"/>
        <a:defRPr sz="1500">
          <a:solidFill>
            <a:srgbClr val="626164"/>
          </a:solidFill>
          <a:latin typeface="DIN-Regular"/>
          <a:ea typeface="+mn-ea"/>
          <a:cs typeface="DIN-Regular"/>
          <a:sym typeface="DIN-Regular" charset="0"/>
        </a:defRPr>
      </a:lvl2pPr>
      <a:lvl3pPr marL="1212850" indent="-401638" algn="l" rtl="0" eaLnBrk="0" fontAlgn="base" hangingPunct="0">
        <a:spcBef>
          <a:spcPts val="1688"/>
        </a:spcBef>
        <a:spcAft>
          <a:spcPct val="0"/>
        </a:spcAft>
        <a:buClr>
          <a:srgbClr val="2764B2"/>
        </a:buClr>
        <a:buSzPct val="171000"/>
        <a:buFont typeface="Lucida Grande" charset="0"/>
        <a:buChar char="‣"/>
        <a:defRPr sz="1400">
          <a:solidFill>
            <a:srgbClr val="626164"/>
          </a:solidFill>
          <a:latin typeface="DIN-Regular"/>
          <a:ea typeface="+mn-ea"/>
          <a:cs typeface="DIN-Regular"/>
          <a:sym typeface="DIN-Regular" charset="0"/>
        </a:defRPr>
      </a:lvl3pPr>
      <a:lvl4pPr marL="1525588" indent="-401638" algn="l" rtl="0" eaLnBrk="0" fontAlgn="base" hangingPunct="0">
        <a:spcBef>
          <a:spcPts val="1688"/>
        </a:spcBef>
        <a:spcAft>
          <a:spcPct val="0"/>
        </a:spcAft>
        <a:buClr>
          <a:srgbClr val="2764B2"/>
        </a:buClr>
        <a:buSzPct val="171000"/>
        <a:buFont typeface="Lucida Grande" charset="0"/>
        <a:buChar char="‣"/>
        <a:defRPr sz="1300">
          <a:solidFill>
            <a:srgbClr val="626164"/>
          </a:solidFill>
          <a:latin typeface="DIN-Regular"/>
          <a:ea typeface="+mn-ea"/>
          <a:cs typeface="DIN-Regular"/>
          <a:sym typeface="DIN-Regular" charset="0"/>
        </a:defRPr>
      </a:lvl4pPr>
      <a:lvl5pPr marL="1838325" indent="-401638" algn="l" rtl="0" eaLnBrk="0" fontAlgn="base" hangingPunct="0">
        <a:spcBef>
          <a:spcPts val="1688"/>
        </a:spcBef>
        <a:spcAft>
          <a:spcPct val="0"/>
        </a:spcAft>
        <a:buClr>
          <a:srgbClr val="2764B2"/>
        </a:buClr>
        <a:buSzPct val="171000"/>
        <a:buFont typeface="Lucida Grande" charset="0"/>
        <a:buChar char="‣"/>
        <a:defRPr sz="1100">
          <a:solidFill>
            <a:srgbClr val="626164"/>
          </a:solidFill>
          <a:latin typeface="DIN-Regular"/>
          <a:ea typeface="+mn-ea"/>
          <a:cs typeface="DIN-Regular"/>
          <a:sym typeface="DIN-Regular" charset="0"/>
        </a:defRPr>
      </a:lvl5pPr>
      <a:lvl6pPr marL="2160686"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6pPr>
      <a:lvl7pPr marL="2482111"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7pPr>
      <a:lvl8pPr marL="2803535"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8pPr>
      <a:lvl9pPr marL="3124960"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26064"/>
        </a:solidFill>
        <a:effectLst/>
      </p:bgPr>
    </p:bg>
    <p:spTree>
      <p:nvGrpSpPr>
        <p:cNvPr id="1" name=""/>
        <p:cNvGrpSpPr/>
        <p:nvPr/>
      </p:nvGrpSpPr>
      <p:grpSpPr>
        <a:xfrm>
          <a:off x="0" y="0"/>
          <a:ext cx="0" cy="0"/>
          <a:chOff x="0" y="0"/>
          <a:chExt cx="0" cy="0"/>
        </a:xfrm>
      </p:grpSpPr>
      <p:sp>
        <p:nvSpPr>
          <p:cNvPr id="5121" name="Text Box 1"/>
          <p:cNvSpPr txBox="1">
            <a:spLocks noGrp="1" noChangeArrowheads="1"/>
          </p:cNvSpPr>
          <p:nvPr>
            <p:ph type="sldNum" sz="quarter" idx="4"/>
          </p:nvPr>
        </p:nvSpPr>
        <p:spPr bwMode="auto">
          <a:xfrm>
            <a:off x="4441825" y="4411663"/>
            <a:ext cx="249238"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74" tIns="32137" rIns="64274" bIns="32137" numCol="1" anchor="t" anchorCtr="0" compatLnSpc="1">
            <a:prstTxWarp prst="textNoShape">
              <a:avLst/>
            </a:prstTxWarp>
          </a:bodyPr>
          <a:lstStyle>
            <a:lvl1pPr algn="ctr" eaLnBrk="1" hangingPunct="1">
              <a:defRPr sz="1300">
                <a:solidFill>
                  <a:srgbClr val="FFFFFF"/>
                </a:solidFill>
                <a:latin typeface="DIN-Regular" charset="0"/>
                <a:ea typeface="ヒラギノ角ゴ ProN W3" charset="0"/>
                <a:cs typeface="ヒラギノ角ゴ ProN W3" charset="0"/>
                <a:sym typeface="DIN-Regular"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5F9F3F-5853-3342-BB32-72515F4DB3D4}" type="slidenum">
              <a:rPr lang="en-US"/>
              <a:pPr/>
              <a:t>‹#›</a:t>
            </a:fld>
            <a:endParaRPr lang="en-US"/>
          </a:p>
        </p:txBody>
      </p:sp>
      <p:sp>
        <p:nvSpPr>
          <p:cNvPr id="5122" name="Rectangle 2"/>
          <p:cNvSpPr>
            <a:spLocks noGrp="1" noChangeArrowheads="1"/>
          </p:cNvSpPr>
          <p:nvPr>
            <p:ph type="title"/>
          </p:nvPr>
        </p:nvSpPr>
        <p:spPr bwMode="auto">
          <a:xfrm>
            <a:off x="893763" y="2751138"/>
            <a:ext cx="7358062" cy="95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07" tIns="35707" rIns="35707" bIns="35707" numCol="1" anchor="ctr" anchorCtr="0" compatLnSpc="1">
            <a:prstTxWarp prst="textNoShape">
              <a:avLst/>
            </a:prstTxWarp>
          </a:bodyPr>
          <a:lstStyle/>
          <a:p>
            <a:pPr lvl="0"/>
            <a:r>
              <a:rPr lang="en-US" dirty="0" smtClean="0">
                <a:sym typeface="DIN-Light" charset="0"/>
              </a:rPr>
              <a:t>CLICK TO EDIT HEADING</a:t>
            </a:r>
            <a:endParaRPr lang="en-US" dirty="0">
              <a:sym typeface="DIN-Light" charset="0"/>
            </a:endParaRPr>
          </a:p>
        </p:txBody>
      </p:sp>
    </p:spTree>
  </p:cSld>
  <p:clrMap bg1="lt1" tx1="dk1" bg2="lt2" tx2="dk2" accent1="accent1" accent2="accent2" accent3="accent3" accent4="accent4" accent5="accent5" accent6="accent6" hlink="hlink" folHlink="folHlink"/>
  <p:sldLayoutIdLst>
    <p:sldLayoutId id="2147495039" r:id="rId1"/>
    <p:sldLayoutId id="2147495040" r:id="rId2"/>
    <p:sldLayoutId id="2147495041" r:id="rId3"/>
    <p:sldLayoutId id="2147495042" r:id="rId4"/>
    <p:sldLayoutId id="2147495043" r:id="rId5"/>
  </p:sldLayoutIdLst>
  <p:transition xmlns:p14="http://schemas.microsoft.com/office/powerpoint/2010/main"/>
  <p:hf hdr="0" ftr="0" dt="0"/>
  <p:txStyles>
    <p:titleStyle>
      <a:lvl1pPr algn="ctr" rtl="0" eaLnBrk="0" fontAlgn="base" hangingPunct="0">
        <a:spcBef>
          <a:spcPct val="0"/>
        </a:spcBef>
        <a:spcAft>
          <a:spcPct val="0"/>
        </a:spcAft>
        <a:defRPr sz="5100" cap="all">
          <a:solidFill>
            <a:srgbClr val="D5A720"/>
          </a:solidFill>
          <a:latin typeface="DIN-Light"/>
          <a:ea typeface="+mj-ea"/>
          <a:cs typeface="DIN-Light"/>
          <a:sym typeface="DIN-Light" charset="0"/>
        </a:defRPr>
      </a:lvl1pPr>
      <a:lvl2pPr algn="ctr" rtl="0" eaLnBrk="0" fontAlgn="base" hangingPunct="0">
        <a:spcBef>
          <a:spcPct val="0"/>
        </a:spcBef>
        <a:spcAft>
          <a:spcPct val="0"/>
        </a:spcAft>
        <a:defRPr sz="5100">
          <a:solidFill>
            <a:srgbClr val="D5A720"/>
          </a:solidFill>
          <a:latin typeface="DIN-Light" charset="0"/>
          <a:ea typeface="ヒラギノ角ゴ ProN W3" charset="0"/>
          <a:cs typeface="DIN-Light"/>
          <a:sym typeface="DIN-Light" charset="0"/>
        </a:defRPr>
      </a:lvl2pPr>
      <a:lvl3pPr algn="ctr" rtl="0" eaLnBrk="0" fontAlgn="base" hangingPunct="0">
        <a:spcBef>
          <a:spcPct val="0"/>
        </a:spcBef>
        <a:spcAft>
          <a:spcPct val="0"/>
        </a:spcAft>
        <a:defRPr sz="5100">
          <a:solidFill>
            <a:srgbClr val="D5A720"/>
          </a:solidFill>
          <a:latin typeface="DIN-Light" charset="0"/>
          <a:ea typeface="ヒラギノ角ゴ ProN W3" charset="0"/>
          <a:cs typeface="DIN-Light"/>
          <a:sym typeface="DIN-Light" charset="0"/>
        </a:defRPr>
      </a:lvl3pPr>
      <a:lvl4pPr algn="ctr" rtl="0" eaLnBrk="0" fontAlgn="base" hangingPunct="0">
        <a:spcBef>
          <a:spcPct val="0"/>
        </a:spcBef>
        <a:spcAft>
          <a:spcPct val="0"/>
        </a:spcAft>
        <a:defRPr sz="5100">
          <a:solidFill>
            <a:srgbClr val="D5A720"/>
          </a:solidFill>
          <a:latin typeface="DIN-Light" charset="0"/>
          <a:ea typeface="ヒラギノ角ゴ ProN W3" charset="0"/>
          <a:cs typeface="DIN-Light"/>
          <a:sym typeface="DIN-Light" charset="0"/>
        </a:defRPr>
      </a:lvl4pPr>
      <a:lvl5pPr algn="ctr" rtl="0" eaLnBrk="0" fontAlgn="base" hangingPunct="0">
        <a:spcBef>
          <a:spcPct val="0"/>
        </a:spcBef>
        <a:spcAft>
          <a:spcPct val="0"/>
        </a:spcAft>
        <a:defRPr sz="5100">
          <a:solidFill>
            <a:srgbClr val="D5A720"/>
          </a:solidFill>
          <a:latin typeface="DIN-Light" charset="0"/>
          <a:ea typeface="ヒラギノ角ゴ ProN W3" charset="0"/>
          <a:cs typeface="DIN-Light"/>
          <a:sym typeface="DIN-Light" charset="0"/>
        </a:defRPr>
      </a:lvl5pPr>
      <a:lvl6pPr marL="321374"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6pPr>
      <a:lvl7pPr marL="642750"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7pPr>
      <a:lvl8pPr marL="964124"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8pPr>
      <a:lvl9pPr marL="1285500" algn="ctr" rtl="0" eaLnBrk="1" fontAlgn="base" hangingPunct="1">
        <a:spcBef>
          <a:spcPct val="0"/>
        </a:spcBef>
        <a:spcAft>
          <a:spcPct val="0"/>
        </a:spcAft>
        <a:defRPr sz="5100">
          <a:solidFill>
            <a:srgbClr val="D5A720"/>
          </a:solidFill>
          <a:latin typeface="DIN-Light" charset="0"/>
          <a:ea typeface="ヒラギノ角ゴ ProN W3" charset="0"/>
          <a:cs typeface="ヒラギノ角ゴ ProN W3" charset="0"/>
          <a:sym typeface="DIN-Light" charset="0"/>
        </a:defRPr>
      </a:lvl9pPr>
    </p:titleStyle>
    <p:bodyStyle>
      <a:lvl1pPr marL="623888" indent="-401638" algn="l" rtl="0" eaLnBrk="0" fontAlgn="base" hangingPunct="0">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0" fontAlgn="base" hangingPunct="0">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0" fontAlgn="base" hangingPunct="0">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0" fontAlgn="base" hangingPunct="0">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3250" indent="-401638" algn="l" rtl="0" eaLnBrk="0" fontAlgn="base" hangingPunct="0">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064"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437"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8813"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191" indent="-401718"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374" rtl="0" eaLnBrk="1" latinLnBrk="0" hangingPunct="1">
        <a:defRPr sz="1300" kern="1200">
          <a:solidFill>
            <a:schemeClr val="tx1"/>
          </a:solidFill>
          <a:latin typeface="+mn-lt"/>
          <a:ea typeface="+mn-ea"/>
          <a:cs typeface="+mn-cs"/>
        </a:defRPr>
      </a:lvl1pPr>
      <a:lvl2pPr marL="321374" algn="l" defTabSz="321374" rtl="0" eaLnBrk="1" latinLnBrk="0" hangingPunct="1">
        <a:defRPr sz="1300" kern="1200">
          <a:solidFill>
            <a:schemeClr val="tx1"/>
          </a:solidFill>
          <a:latin typeface="+mn-lt"/>
          <a:ea typeface="+mn-ea"/>
          <a:cs typeface="+mn-cs"/>
        </a:defRPr>
      </a:lvl2pPr>
      <a:lvl3pPr marL="642750" algn="l" defTabSz="321374" rtl="0" eaLnBrk="1" latinLnBrk="0" hangingPunct="1">
        <a:defRPr sz="1300" kern="1200">
          <a:solidFill>
            <a:schemeClr val="tx1"/>
          </a:solidFill>
          <a:latin typeface="+mn-lt"/>
          <a:ea typeface="+mn-ea"/>
          <a:cs typeface="+mn-cs"/>
        </a:defRPr>
      </a:lvl3pPr>
      <a:lvl4pPr marL="964124" algn="l" defTabSz="321374" rtl="0" eaLnBrk="1" latinLnBrk="0" hangingPunct="1">
        <a:defRPr sz="1300" kern="1200">
          <a:solidFill>
            <a:schemeClr val="tx1"/>
          </a:solidFill>
          <a:latin typeface="+mn-lt"/>
          <a:ea typeface="+mn-ea"/>
          <a:cs typeface="+mn-cs"/>
        </a:defRPr>
      </a:lvl4pPr>
      <a:lvl5pPr marL="1285500" algn="l" defTabSz="321374" rtl="0" eaLnBrk="1" latinLnBrk="0" hangingPunct="1">
        <a:defRPr sz="1300" kern="1200">
          <a:solidFill>
            <a:schemeClr val="tx1"/>
          </a:solidFill>
          <a:latin typeface="+mn-lt"/>
          <a:ea typeface="+mn-ea"/>
          <a:cs typeface="+mn-cs"/>
        </a:defRPr>
      </a:lvl5pPr>
      <a:lvl6pPr marL="1606877" algn="l" defTabSz="321374" rtl="0" eaLnBrk="1" latinLnBrk="0" hangingPunct="1">
        <a:defRPr sz="1300" kern="1200">
          <a:solidFill>
            <a:schemeClr val="tx1"/>
          </a:solidFill>
          <a:latin typeface="+mn-lt"/>
          <a:ea typeface="+mn-ea"/>
          <a:cs typeface="+mn-cs"/>
        </a:defRPr>
      </a:lvl6pPr>
      <a:lvl7pPr marL="1928250" algn="l" defTabSz="321374" rtl="0" eaLnBrk="1" latinLnBrk="0" hangingPunct="1">
        <a:defRPr sz="1300" kern="1200">
          <a:solidFill>
            <a:schemeClr val="tx1"/>
          </a:solidFill>
          <a:latin typeface="+mn-lt"/>
          <a:ea typeface="+mn-ea"/>
          <a:cs typeface="+mn-cs"/>
        </a:defRPr>
      </a:lvl7pPr>
      <a:lvl8pPr marL="2249626" algn="l" defTabSz="321374" rtl="0" eaLnBrk="1" latinLnBrk="0" hangingPunct="1">
        <a:defRPr sz="1300" kern="1200">
          <a:solidFill>
            <a:schemeClr val="tx1"/>
          </a:solidFill>
          <a:latin typeface="+mn-lt"/>
          <a:ea typeface="+mn-ea"/>
          <a:cs typeface="+mn-cs"/>
        </a:defRPr>
      </a:lvl8pPr>
      <a:lvl9pPr marL="2571001" algn="l" defTabSz="321374"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7170" name="Rectangle 2"/>
          <p:cNvSpPr>
            <a:spLocks/>
          </p:cNvSpPr>
          <p:nvPr/>
        </p:nvSpPr>
        <p:spPr bwMode="auto">
          <a:xfrm>
            <a:off x="0" y="-9525"/>
            <a:ext cx="9153525" cy="1027113"/>
          </a:xfrm>
          <a:prstGeom prst="rect">
            <a:avLst/>
          </a:prstGeom>
          <a:solidFill>
            <a:srgbClr val="FFFFFF">
              <a:alpha val="79999"/>
            </a:srgbClr>
          </a:solidFill>
          <a:ln>
            <a:noFill/>
          </a:ln>
          <a:extLst>
            <a:ext uri="{91240B29-F687-4f45-9708-019B960494DF}">
              <a14:hiddenLine xmlns:a14="http://schemas.microsoft.com/office/drawing/2010/main" w="25400">
                <a:solidFill>
                  <a:schemeClr val="tx1">
                    <a:alpha val="79999"/>
                  </a:schemeClr>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7171" name="Rectangle 6"/>
          <p:cNvSpPr>
            <a:spLocks/>
          </p:cNvSpPr>
          <p:nvPr/>
        </p:nvSpPr>
        <p:spPr bwMode="auto">
          <a:xfrm>
            <a:off x="0" y="1017588"/>
            <a:ext cx="9153525" cy="223837"/>
          </a:xfrm>
          <a:prstGeom prst="rect">
            <a:avLst/>
          </a:prstGeom>
          <a:gradFill rotWithShape="0">
            <a:gsLst>
              <a:gs pos="0">
                <a:srgbClr val="B9C2C8">
                  <a:alpha val="31998"/>
                </a:srgbClr>
              </a:gs>
              <a:gs pos="100000">
                <a:srgbClr val="B9C2C8">
                  <a:alpha val="0"/>
                </a:srgbClr>
              </a:gs>
            </a:gsLst>
            <a:lin ang="540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6156" name="Rectangle 12"/>
          <p:cNvSpPr>
            <a:spLocks noGrp="1" noChangeArrowheads="1"/>
          </p:cNvSpPr>
          <p:nvPr>
            <p:ph type="body" idx="1"/>
          </p:nvPr>
        </p:nvSpPr>
        <p:spPr bwMode="auto">
          <a:xfrm>
            <a:off x="847725" y="1741488"/>
            <a:ext cx="7358063" cy="401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3" tIns="35713" rIns="35713" bIns="35713" numCol="1" anchor="t" anchorCtr="0" compatLnSpc="1">
            <a:prstTxWarp prst="textNoShape">
              <a:avLst/>
            </a:prstTxWarp>
          </a:bodyPr>
          <a:lstStyle/>
          <a:p>
            <a:pPr lvl="0"/>
            <a:r>
              <a:rPr lang="en-US" dirty="0" smtClean="0">
                <a:sym typeface="DIN-Regular" charset="0"/>
              </a:rPr>
              <a:t>Click to edit Master text styles</a:t>
            </a:r>
          </a:p>
          <a:p>
            <a:pPr lvl="1"/>
            <a:r>
              <a:rPr lang="en-US" dirty="0" smtClean="0">
                <a:sym typeface="DIN-Regular" charset="0"/>
              </a:rPr>
              <a:t>Second level</a:t>
            </a:r>
          </a:p>
          <a:p>
            <a:pPr lvl="2"/>
            <a:r>
              <a:rPr lang="en-US" dirty="0" smtClean="0">
                <a:sym typeface="DIN-Regular" charset="0"/>
              </a:rPr>
              <a:t>Third level</a:t>
            </a:r>
          </a:p>
          <a:p>
            <a:pPr lvl="3"/>
            <a:r>
              <a:rPr lang="en-US" dirty="0" smtClean="0">
                <a:sym typeface="DIN-Regular" charset="0"/>
              </a:rPr>
              <a:t>Fourth level</a:t>
            </a:r>
          </a:p>
          <a:p>
            <a:pPr lvl="4"/>
            <a:r>
              <a:rPr lang="en-US" dirty="0" smtClean="0">
                <a:sym typeface="DIN-Regular" charset="0"/>
              </a:rPr>
              <a:t>Fifth level</a:t>
            </a:r>
            <a:endParaRPr lang="en-US" dirty="0">
              <a:sym typeface="DIN-Regular" charset="0"/>
            </a:endParaRPr>
          </a:p>
        </p:txBody>
      </p:sp>
    </p:spTree>
  </p:cSld>
  <p:clrMap bg1="lt1" tx1="dk1" bg2="lt2" tx2="dk2" accent1="accent1" accent2="accent2" accent3="accent3" accent4="accent4" accent5="accent5" accent6="accent6" hlink="hlink" folHlink="folHlink"/>
  <p:sldLayoutIdLst>
    <p:sldLayoutId id="2147495044" r:id="rId1"/>
    <p:sldLayoutId id="2147495045" r:id="rId2"/>
    <p:sldLayoutId id="2147495046" r:id="rId3"/>
    <p:sldLayoutId id="2147495047" r:id="rId4"/>
    <p:sldLayoutId id="2147495048" r:id="rId5"/>
    <p:sldLayoutId id="2147495049" r:id="rId6"/>
    <p:sldLayoutId id="2147495050" r:id="rId7"/>
    <p:sldLayoutId id="2147495051" r:id="rId8"/>
    <p:sldLayoutId id="2147495052" r:id="rId9"/>
    <p:sldLayoutId id="2147495053" r:id="rId10"/>
    <p:sldLayoutId id="2147495054" r:id="rId11"/>
    <p:sldLayoutId id="2147495055" r:id="rId12"/>
    <p:sldLayoutId id="2147495056" r:id="rId13"/>
    <p:sldLayoutId id="2147495057" r:id="rId14"/>
    <p:sldLayoutId id="2147495058" r:id="rId15"/>
    <p:sldLayoutId id="2147495059" r:id="rId16"/>
    <p:sldLayoutId id="2147495060" r:id="rId17"/>
    <p:sldLayoutId id="2147495061" r:id="rId18"/>
    <p:sldLayoutId id="2147495062" r:id="rId19"/>
    <p:sldLayoutId id="2147495063" r:id="rId20"/>
    <p:sldLayoutId id="2147495064" r:id="rId21"/>
    <p:sldLayoutId id="2147495065" r:id="rId22"/>
    <p:sldLayoutId id="2147495066" r:id="rId23"/>
    <p:sldLayoutId id="2147495067" r:id="rId24"/>
    <p:sldLayoutId id="2147495068" r:id="rId25"/>
    <p:sldLayoutId id="2147495069" r:id="rId26"/>
    <p:sldLayoutId id="2147495070" r:id="rId27"/>
    <p:sldLayoutId id="2147495071" r:id="rId28"/>
    <p:sldLayoutId id="2147495072" r:id="rId29"/>
    <p:sldLayoutId id="2147495073" r:id="rId30"/>
    <p:sldLayoutId id="2147495074" r:id="rId31"/>
    <p:sldLayoutId id="2147495075" r:id="rId32"/>
    <p:sldLayoutId id="2147495076" r:id="rId33"/>
    <p:sldLayoutId id="2147495077" r:id="rId34"/>
    <p:sldLayoutId id="2147495078" r:id="rId35"/>
    <p:sldLayoutId id="2147495079" r:id="rId36"/>
    <p:sldLayoutId id="2147495080" r:id="rId37"/>
    <p:sldLayoutId id="2147495081" r:id="rId38"/>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400">
          <a:solidFill>
            <a:srgbClr val="296FBA"/>
          </a:solidFill>
          <a:latin typeface="DIN-Light"/>
          <a:ea typeface="+mj-ea"/>
          <a:cs typeface="DIN-Light"/>
          <a:sym typeface="DIN-Light" charset="0"/>
        </a:defRPr>
      </a:lvl1pPr>
      <a:lvl2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2pPr>
      <a:lvl3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3pPr>
      <a:lvl4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4pPr>
      <a:lvl5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5pPr>
      <a:lvl6pPr marL="32142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6pPr>
      <a:lvl7pPr marL="642849"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7pPr>
      <a:lvl8pPr marL="96427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8pPr>
      <a:lvl9pPr marL="1285697"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9pPr>
    </p:titleStyle>
    <p:bodyStyle>
      <a:lvl1pPr marL="588963" indent="-401638" algn="l" rtl="0" eaLnBrk="0" fontAlgn="base" hangingPunct="0">
        <a:spcBef>
          <a:spcPts val="1688"/>
        </a:spcBef>
        <a:spcAft>
          <a:spcPct val="0"/>
        </a:spcAft>
        <a:buClr>
          <a:srgbClr val="2764B2"/>
        </a:buClr>
        <a:buSzPct val="171000"/>
        <a:buFont typeface="Lucida Grande" charset="0"/>
        <a:buChar char="‣"/>
        <a:defRPr sz="2000">
          <a:solidFill>
            <a:srgbClr val="626164"/>
          </a:solidFill>
          <a:latin typeface="DIN-Regular"/>
          <a:ea typeface="+mn-ea"/>
          <a:cs typeface="DIN-Regular"/>
          <a:sym typeface="DIN-Regular" charset="0"/>
        </a:defRPr>
      </a:lvl1pPr>
      <a:lvl2pPr marL="901700" indent="-401638" algn="l" rtl="0" eaLnBrk="0" fontAlgn="base" hangingPunct="0">
        <a:spcBef>
          <a:spcPts val="1688"/>
        </a:spcBef>
        <a:spcAft>
          <a:spcPct val="0"/>
        </a:spcAft>
        <a:buClr>
          <a:srgbClr val="2764B2"/>
        </a:buClr>
        <a:buSzPct val="171000"/>
        <a:buFont typeface="Lucida Grande" charset="0"/>
        <a:buChar char="‣"/>
        <a:defRPr sz="1500">
          <a:solidFill>
            <a:srgbClr val="626164"/>
          </a:solidFill>
          <a:latin typeface="DIN-Regular"/>
          <a:ea typeface="+mn-ea"/>
          <a:cs typeface="DIN-Regular"/>
          <a:sym typeface="DIN-Regular" charset="0"/>
        </a:defRPr>
      </a:lvl2pPr>
      <a:lvl3pPr marL="1212850" indent="-401638" algn="l" rtl="0" eaLnBrk="0" fontAlgn="base" hangingPunct="0">
        <a:spcBef>
          <a:spcPts val="1688"/>
        </a:spcBef>
        <a:spcAft>
          <a:spcPct val="0"/>
        </a:spcAft>
        <a:buClr>
          <a:srgbClr val="2764B2"/>
        </a:buClr>
        <a:buSzPct val="171000"/>
        <a:buFont typeface="Lucida Grande" charset="0"/>
        <a:buChar char="‣"/>
        <a:defRPr sz="1400">
          <a:solidFill>
            <a:srgbClr val="626164"/>
          </a:solidFill>
          <a:latin typeface="DIN-Regular"/>
          <a:ea typeface="+mn-ea"/>
          <a:cs typeface="DIN-Regular"/>
          <a:sym typeface="DIN-Regular" charset="0"/>
        </a:defRPr>
      </a:lvl3pPr>
      <a:lvl4pPr marL="1525588" indent="-401638" algn="l" rtl="0" eaLnBrk="0" fontAlgn="base" hangingPunct="0">
        <a:spcBef>
          <a:spcPts val="1688"/>
        </a:spcBef>
        <a:spcAft>
          <a:spcPct val="0"/>
        </a:spcAft>
        <a:buClr>
          <a:srgbClr val="2764B2"/>
        </a:buClr>
        <a:buSzPct val="171000"/>
        <a:buFont typeface="Lucida Grande" charset="0"/>
        <a:buChar char="‣"/>
        <a:defRPr sz="1300">
          <a:solidFill>
            <a:srgbClr val="626164"/>
          </a:solidFill>
          <a:latin typeface="DIN-Regular"/>
          <a:ea typeface="+mn-ea"/>
          <a:cs typeface="DIN-Regular"/>
          <a:sym typeface="DIN-Regular" charset="0"/>
        </a:defRPr>
      </a:lvl4pPr>
      <a:lvl5pPr marL="1838325" indent="-401638" algn="l" rtl="0" eaLnBrk="0" fontAlgn="base" hangingPunct="0">
        <a:spcBef>
          <a:spcPts val="1688"/>
        </a:spcBef>
        <a:spcAft>
          <a:spcPct val="0"/>
        </a:spcAft>
        <a:buClr>
          <a:srgbClr val="2764B2"/>
        </a:buClr>
        <a:buSzPct val="171000"/>
        <a:buFont typeface="Lucida Grande" charset="0"/>
        <a:buChar char="‣"/>
        <a:defRPr sz="1100">
          <a:solidFill>
            <a:srgbClr val="626164"/>
          </a:solidFill>
          <a:latin typeface="DIN-Regular"/>
          <a:ea typeface="+mn-ea"/>
          <a:cs typeface="DIN-Regular"/>
          <a:sym typeface="DIN-Regular" charset="0"/>
        </a:defRPr>
      </a:lvl5pPr>
      <a:lvl6pPr marL="2160686"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6pPr>
      <a:lvl7pPr marL="2482111"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7pPr>
      <a:lvl8pPr marL="2803535"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8pPr>
      <a:lvl9pPr marL="3124960"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8194" name="Rectangle 2"/>
          <p:cNvSpPr>
            <a:spLocks/>
          </p:cNvSpPr>
          <p:nvPr/>
        </p:nvSpPr>
        <p:spPr bwMode="auto">
          <a:xfrm>
            <a:off x="0" y="-9525"/>
            <a:ext cx="9153525" cy="1027113"/>
          </a:xfrm>
          <a:prstGeom prst="rect">
            <a:avLst/>
          </a:prstGeom>
          <a:solidFill>
            <a:srgbClr val="FFFFFF">
              <a:alpha val="79999"/>
            </a:srgbClr>
          </a:solidFill>
          <a:ln>
            <a:noFill/>
          </a:ln>
          <a:extLst>
            <a:ext uri="{91240B29-F687-4f45-9708-019B960494DF}">
              <a14:hiddenLine xmlns:a14="http://schemas.microsoft.com/office/drawing/2010/main" w="25400">
                <a:solidFill>
                  <a:schemeClr val="tx1">
                    <a:alpha val="79999"/>
                  </a:schemeClr>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8195" name="Rectangle 6"/>
          <p:cNvSpPr>
            <a:spLocks/>
          </p:cNvSpPr>
          <p:nvPr/>
        </p:nvSpPr>
        <p:spPr bwMode="auto">
          <a:xfrm>
            <a:off x="0" y="1017588"/>
            <a:ext cx="9153525" cy="223837"/>
          </a:xfrm>
          <a:prstGeom prst="rect">
            <a:avLst/>
          </a:prstGeom>
          <a:gradFill rotWithShape="0">
            <a:gsLst>
              <a:gs pos="0">
                <a:srgbClr val="B9C2C8">
                  <a:alpha val="31998"/>
                </a:srgbClr>
              </a:gs>
              <a:gs pos="100000">
                <a:srgbClr val="B9C2C8">
                  <a:alpha val="0"/>
                </a:srgbClr>
              </a:gs>
            </a:gsLst>
            <a:lin ang="540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6156" name="Rectangle 12"/>
          <p:cNvSpPr>
            <a:spLocks noGrp="1" noChangeArrowheads="1"/>
          </p:cNvSpPr>
          <p:nvPr>
            <p:ph type="body" idx="1"/>
          </p:nvPr>
        </p:nvSpPr>
        <p:spPr bwMode="auto">
          <a:xfrm>
            <a:off x="847725" y="1741488"/>
            <a:ext cx="7358063" cy="401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3" tIns="35713" rIns="35713" bIns="35713" numCol="1" anchor="t" anchorCtr="0" compatLnSpc="1">
            <a:prstTxWarp prst="textNoShape">
              <a:avLst/>
            </a:prstTxWarp>
          </a:bodyPr>
          <a:lstStyle/>
          <a:p>
            <a:pPr lvl="0"/>
            <a:r>
              <a:rPr lang="en-US" dirty="0" smtClean="0">
                <a:sym typeface="DIN-Regular" charset="0"/>
              </a:rPr>
              <a:t>Click to edit Master text styles</a:t>
            </a:r>
          </a:p>
          <a:p>
            <a:pPr lvl="1"/>
            <a:r>
              <a:rPr lang="en-US" dirty="0" smtClean="0">
                <a:sym typeface="DIN-Regular" charset="0"/>
              </a:rPr>
              <a:t>Second level</a:t>
            </a:r>
          </a:p>
          <a:p>
            <a:pPr lvl="2"/>
            <a:r>
              <a:rPr lang="en-US" dirty="0" smtClean="0">
                <a:sym typeface="DIN-Regular" charset="0"/>
              </a:rPr>
              <a:t>Third level</a:t>
            </a:r>
          </a:p>
          <a:p>
            <a:pPr lvl="3"/>
            <a:r>
              <a:rPr lang="en-US" dirty="0" smtClean="0">
                <a:sym typeface="DIN-Regular" charset="0"/>
              </a:rPr>
              <a:t>Fourth level</a:t>
            </a:r>
          </a:p>
          <a:p>
            <a:pPr lvl="4"/>
            <a:r>
              <a:rPr lang="en-US" dirty="0" smtClean="0">
                <a:sym typeface="DIN-Regular" charset="0"/>
              </a:rPr>
              <a:t>Fifth level</a:t>
            </a:r>
            <a:endParaRPr lang="en-US" dirty="0">
              <a:sym typeface="DIN-Regular" charset="0"/>
            </a:endParaRPr>
          </a:p>
        </p:txBody>
      </p:sp>
    </p:spTree>
  </p:cSld>
  <p:clrMap bg1="lt1" tx1="dk1" bg2="lt2" tx2="dk2" accent1="accent1" accent2="accent2" accent3="accent3" accent4="accent4" accent5="accent5" accent6="accent6" hlink="hlink" folHlink="folHlink"/>
  <p:sldLayoutIdLst>
    <p:sldLayoutId id="2147495082" r:id="rId1"/>
    <p:sldLayoutId id="2147495083" r:id="rId2"/>
    <p:sldLayoutId id="2147495084" r:id="rId3"/>
    <p:sldLayoutId id="2147495085" r:id="rId4"/>
    <p:sldLayoutId id="2147495086" r:id="rId5"/>
    <p:sldLayoutId id="2147495087" r:id="rId6"/>
    <p:sldLayoutId id="2147495088" r:id="rId7"/>
    <p:sldLayoutId id="2147495089" r:id="rId8"/>
    <p:sldLayoutId id="2147495090" r:id="rId9"/>
    <p:sldLayoutId id="2147495091" r:id="rId10"/>
    <p:sldLayoutId id="2147495092" r:id="rId11"/>
    <p:sldLayoutId id="2147495093" r:id="rId12"/>
    <p:sldLayoutId id="2147495094" r:id="rId13"/>
    <p:sldLayoutId id="2147495095" r:id="rId14"/>
    <p:sldLayoutId id="2147495096" r:id="rId15"/>
    <p:sldLayoutId id="2147495097" r:id="rId16"/>
    <p:sldLayoutId id="2147495098" r:id="rId17"/>
    <p:sldLayoutId id="2147495099" r:id="rId18"/>
    <p:sldLayoutId id="2147495100" r:id="rId19"/>
    <p:sldLayoutId id="2147495101" r:id="rId20"/>
    <p:sldLayoutId id="2147495102" r:id="rId21"/>
    <p:sldLayoutId id="2147495103" r:id="rId22"/>
    <p:sldLayoutId id="2147495104" r:id="rId23"/>
    <p:sldLayoutId id="2147495105" r:id="rId24"/>
    <p:sldLayoutId id="2147495106" r:id="rId25"/>
    <p:sldLayoutId id="2147495107" r:id="rId26"/>
    <p:sldLayoutId id="2147495108" r:id="rId27"/>
    <p:sldLayoutId id="2147495109" r:id="rId28"/>
    <p:sldLayoutId id="2147495110" r:id="rId29"/>
    <p:sldLayoutId id="2147495111" r:id="rId30"/>
    <p:sldLayoutId id="2147495112" r:id="rId31"/>
    <p:sldLayoutId id="2147495113" r:id="rId32"/>
    <p:sldLayoutId id="2147495114" r:id="rId33"/>
    <p:sldLayoutId id="2147495115" r:id="rId34"/>
    <p:sldLayoutId id="2147495116" r:id="rId35"/>
    <p:sldLayoutId id="2147495117" r:id="rId36"/>
    <p:sldLayoutId id="2147495118" r:id="rId37"/>
    <p:sldLayoutId id="2147495119" r:id="rId38"/>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400">
          <a:solidFill>
            <a:srgbClr val="296FBA"/>
          </a:solidFill>
          <a:latin typeface="DIN-Light"/>
          <a:ea typeface="+mj-ea"/>
          <a:cs typeface="DIN-Light"/>
          <a:sym typeface="DIN-Light" charset="0"/>
        </a:defRPr>
      </a:lvl1pPr>
      <a:lvl2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2pPr>
      <a:lvl3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3pPr>
      <a:lvl4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4pPr>
      <a:lvl5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5pPr>
      <a:lvl6pPr marL="32142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6pPr>
      <a:lvl7pPr marL="642849"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7pPr>
      <a:lvl8pPr marL="96427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8pPr>
      <a:lvl9pPr marL="1285697"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9pPr>
    </p:titleStyle>
    <p:bodyStyle>
      <a:lvl1pPr marL="588963" indent="-401638" algn="l" rtl="0" eaLnBrk="0" fontAlgn="base" hangingPunct="0">
        <a:spcBef>
          <a:spcPts val="1688"/>
        </a:spcBef>
        <a:spcAft>
          <a:spcPct val="0"/>
        </a:spcAft>
        <a:buClr>
          <a:srgbClr val="2764B2"/>
        </a:buClr>
        <a:buSzPct val="171000"/>
        <a:buFont typeface="Lucida Grande" charset="0"/>
        <a:buChar char="‣"/>
        <a:defRPr sz="2000">
          <a:solidFill>
            <a:srgbClr val="626164"/>
          </a:solidFill>
          <a:latin typeface="DIN-Regular"/>
          <a:ea typeface="+mn-ea"/>
          <a:cs typeface="DIN-Regular"/>
          <a:sym typeface="DIN-Regular" charset="0"/>
        </a:defRPr>
      </a:lvl1pPr>
      <a:lvl2pPr marL="901700" indent="-401638" algn="l" rtl="0" eaLnBrk="0" fontAlgn="base" hangingPunct="0">
        <a:spcBef>
          <a:spcPts val="1688"/>
        </a:spcBef>
        <a:spcAft>
          <a:spcPct val="0"/>
        </a:spcAft>
        <a:buClr>
          <a:srgbClr val="2764B2"/>
        </a:buClr>
        <a:buSzPct val="171000"/>
        <a:buFont typeface="Lucida Grande" charset="0"/>
        <a:buChar char="‣"/>
        <a:defRPr sz="1500">
          <a:solidFill>
            <a:srgbClr val="626164"/>
          </a:solidFill>
          <a:latin typeface="DIN-Regular"/>
          <a:ea typeface="+mn-ea"/>
          <a:cs typeface="DIN-Regular"/>
          <a:sym typeface="DIN-Regular" charset="0"/>
        </a:defRPr>
      </a:lvl2pPr>
      <a:lvl3pPr marL="1212850" indent="-401638" algn="l" rtl="0" eaLnBrk="0" fontAlgn="base" hangingPunct="0">
        <a:spcBef>
          <a:spcPts val="1688"/>
        </a:spcBef>
        <a:spcAft>
          <a:spcPct val="0"/>
        </a:spcAft>
        <a:buClr>
          <a:srgbClr val="2764B2"/>
        </a:buClr>
        <a:buSzPct val="171000"/>
        <a:buFont typeface="Lucida Grande" charset="0"/>
        <a:buChar char="‣"/>
        <a:defRPr sz="1400">
          <a:solidFill>
            <a:srgbClr val="626164"/>
          </a:solidFill>
          <a:latin typeface="DIN-Regular"/>
          <a:ea typeface="+mn-ea"/>
          <a:cs typeface="DIN-Regular"/>
          <a:sym typeface="DIN-Regular" charset="0"/>
        </a:defRPr>
      </a:lvl3pPr>
      <a:lvl4pPr marL="1525588" indent="-401638" algn="l" rtl="0" eaLnBrk="0" fontAlgn="base" hangingPunct="0">
        <a:spcBef>
          <a:spcPts val="1688"/>
        </a:spcBef>
        <a:spcAft>
          <a:spcPct val="0"/>
        </a:spcAft>
        <a:buClr>
          <a:srgbClr val="2764B2"/>
        </a:buClr>
        <a:buSzPct val="171000"/>
        <a:buFont typeface="Lucida Grande" charset="0"/>
        <a:buChar char="‣"/>
        <a:defRPr sz="1300">
          <a:solidFill>
            <a:srgbClr val="626164"/>
          </a:solidFill>
          <a:latin typeface="DIN-Regular"/>
          <a:ea typeface="+mn-ea"/>
          <a:cs typeface="DIN-Regular"/>
          <a:sym typeface="DIN-Regular" charset="0"/>
        </a:defRPr>
      </a:lvl4pPr>
      <a:lvl5pPr marL="1838325" indent="-401638" algn="l" rtl="0" eaLnBrk="0" fontAlgn="base" hangingPunct="0">
        <a:spcBef>
          <a:spcPts val="1688"/>
        </a:spcBef>
        <a:spcAft>
          <a:spcPct val="0"/>
        </a:spcAft>
        <a:buClr>
          <a:srgbClr val="2764B2"/>
        </a:buClr>
        <a:buSzPct val="171000"/>
        <a:buFont typeface="Lucida Grande" charset="0"/>
        <a:buChar char="‣"/>
        <a:defRPr sz="1100">
          <a:solidFill>
            <a:srgbClr val="626164"/>
          </a:solidFill>
          <a:latin typeface="DIN-Regular"/>
          <a:ea typeface="+mn-ea"/>
          <a:cs typeface="DIN-Regular"/>
          <a:sym typeface="DIN-Regular" charset="0"/>
        </a:defRPr>
      </a:lvl5pPr>
      <a:lvl6pPr marL="2160686"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6pPr>
      <a:lvl7pPr marL="2482111"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7pPr>
      <a:lvl8pPr marL="2803535"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8pPr>
      <a:lvl9pPr marL="3124960"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9218" name="Rectangle 2"/>
          <p:cNvSpPr>
            <a:spLocks/>
          </p:cNvSpPr>
          <p:nvPr/>
        </p:nvSpPr>
        <p:spPr bwMode="auto">
          <a:xfrm>
            <a:off x="0" y="-9525"/>
            <a:ext cx="9153525" cy="1027113"/>
          </a:xfrm>
          <a:prstGeom prst="rect">
            <a:avLst/>
          </a:prstGeom>
          <a:solidFill>
            <a:srgbClr val="FFFFFF">
              <a:alpha val="79999"/>
            </a:srgbClr>
          </a:solidFill>
          <a:ln>
            <a:noFill/>
          </a:ln>
          <a:extLst>
            <a:ext uri="{91240B29-F687-4f45-9708-019B960494DF}">
              <a14:hiddenLine xmlns:a14="http://schemas.microsoft.com/office/drawing/2010/main" w="25400">
                <a:solidFill>
                  <a:schemeClr val="tx1">
                    <a:alpha val="79999"/>
                  </a:schemeClr>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9219" name="Rectangle 6"/>
          <p:cNvSpPr>
            <a:spLocks/>
          </p:cNvSpPr>
          <p:nvPr/>
        </p:nvSpPr>
        <p:spPr bwMode="auto">
          <a:xfrm>
            <a:off x="0" y="1017588"/>
            <a:ext cx="9153525" cy="223837"/>
          </a:xfrm>
          <a:prstGeom prst="rect">
            <a:avLst/>
          </a:prstGeom>
          <a:gradFill rotWithShape="0">
            <a:gsLst>
              <a:gs pos="0">
                <a:srgbClr val="B9C2C8">
                  <a:alpha val="31998"/>
                </a:srgbClr>
              </a:gs>
              <a:gs pos="100000">
                <a:srgbClr val="B9C2C8">
                  <a:alpha val="0"/>
                </a:srgbClr>
              </a:gs>
            </a:gsLst>
            <a:lin ang="540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6156" name="Rectangle 12"/>
          <p:cNvSpPr>
            <a:spLocks noGrp="1" noChangeArrowheads="1"/>
          </p:cNvSpPr>
          <p:nvPr>
            <p:ph type="body" idx="1"/>
          </p:nvPr>
        </p:nvSpPr>
        <p:spPr bwMode="auto">
          <a:xfrm>
            <a:off x="847725" y="1741488"/>
            <a:ext cx="7358063" cy="401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3" tIns="35713" rIns="35713" bIns="35713" numCol="1" anchor="t" anchorCtr="0" compatLnSpc="1">
            <a:prstTxWarp prst="textNoShape">
              <a:avLst/>
            </a:prstTxWarp>
          </a:bodyPr>
          <a:lstStyle/>
          <a:p>
            <a:pPr lvl="0"/>
            <a:r>
              <a:rPr lang="en-US" dirty="0" smtClean="0">
                <a:sym typeface="DIN-Regular" charset="0"/>
              </a:rPr>
              <a:t>Click to edit Master text styles</a:t>
            </a:r>
          </a:p>
          <a:p>
            <a:pPr lvl="1"/>
            <a:r>
              <a:rPr lang="en-US" dirty="0" smtClean="0">
                <a:sym typeface="DIN-Regular" charset="0"/>
              </a:rPr>
              <a:t>Second level</a:t>
            </a:r>
          </a:p>
          <a:p>
            <a:pPr lvl="2"/>
            <a:r>
              <a:rPr lang="en-US" dirty="0" smtClean="0">
                <a:sym typeface="DIN-Regular" charset="0"/>
              </a:rPr>
              <a:t>Third level</a:t>
            </a:r>
          </a:p>
          <a:p>
            <a:pPr lvl="3"/>
            <a:r>
              <a:rPr lang="en-US" dirty="0" smtClean="0">
                <a:sym typeface="DIN-Regular" charset="0"/>
              </a:rPr>
              <a:t>Fourth level</a:t>
            </a:r>
          </a:p>
          <a:p>
            <a:pPr lvl="4"/>
            <a:r>
              <a:rPr lang="en-US" dirty="0" smtClean="0">
                <a:sym typeface="DIN-Regular" charset="0"/>
              </a:rPr>
              <a:t>Fifth level</a:t>
            </a:r>
            <a:endParaRPr lang="en-US" dirty="0">
              <a:sym typeface="DIN-Regular" charset="0"/>
            </a:endParaRPr>
          </a:p>
        </p:txBody>
      </p:sp>
    </p:spTree>
  </p:cSld>
  <p:clrMap bg1="lt1" tx1="dk1" bg2="lt2" tx2="dk2" accent1="accent1" accent2="accent2" accent3="accent3" accent4="accent4" accent5="accent5" accent6="accent6" hlink="hlink" folHlink="folHlink"/>
  <p:sldLayoutIdLst>
    <p:sldLayoutId id="2147495120" r:id="rId1"/>
    <p:sldLayoutId id="2147495121" r:id="rId2"/>
    <p:sldLayoutId id="2147495122" r:id="rId3"/>
    <p:sldLayoutId id="2147495123" r:id="rId4"/>
    <p:sldLayoutId id="2147495124" r:id="rId5"/>
    <p:sldLayoutId id="2147495125" r:id="rId6"/>
    <p:sldLayoutId id="2147495126" r:id="rId7"/>
    <p:sldLayoutId id="2147495127" r:id="rId8"/>
    <p:sldLayoutId id="2147495128" r:id="rId9"/>
    <p:sldLayoutId id="2147495129" r:id="rId10"/>
    <p:sldLayoutId id="2147495130" r:id="rId11"/>
    <p:sldLayoutId id="2147495131" r:id="rId12"/>
    <p:sldLayoutId id="2147495132" r:id="rId13"/>
    <p:sldLayoutId id="2147495133" r:id="rId14"/>
    <p:sldLayoutId id="2147495134" r:id="rId15"/>
    <p:sldLayoutId id="2147495135" r:id="rId16"/>
    <p:sldLayoutId id="2147495136" r:id="rId17"/>
    <p:sldLayoutId id="2147495137" r:id="rId18"/>
    <p:sldLayoutId id="2147495138" r:id="rId19"/>
    <p:sldLayoutId id="2147495139" r:id="rId20"/>
    <p:sldLayoutId id="2147495140" r:id="rId21"/>
    <p:sldLayoutId id="2147495141" r:id="rId22"/>
    <p:sldLayoutId id="2147495142" r:id="rId23"/>
    <p:sldLayoutId id="2147495143" r:id="rId24"/>
    <p:sldLayoutId id="2147495144" r:id="rId25"/>
    <p:sldLayoutId id="2147495145" r:id="rId26"/>
    <p:sldLayoutId id="2147495146" r:id="rId27"/>
    <p:sldLayoutId id="2147495147" r:id="rId28"/>
    <p:sldLayoutId id="2147495148" r:id="rId29"/>
    <p:sldLayoutId id="2147495149" r:id="rId30"/>
    <p:sldLayoutId id="2147495150" r:id="rId31"/>
    <p:sldLayoutId id="2147495151" r:id="rId32"/>
    <p:sldLayoutId id="2147495152" r:id="rId33"/>
    <p:sldLayoutId id="2147495153" r:id="rId34"/>
    <p:sldLayoutId id="2147495154" r:id="rId35"/>
    <p:sldLayoutId id="2147495155" r:id="rId36"/>
    <p:sldLayoutId id="2147495156" r:id="rId37"/>
    <p:sldLayoutId id="2147495157" r:id="rId38"/>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400">
          <a:solidFill>
            <a:srgbClr val="296FBA"/>
          </a:solidFill>
          <a:latin typeface="DIN-Light"/>
          <a:ea typeface="+mj-ea"/>
          <a:cs typeface="DIN-Light"/>
          <a:sym typeface="DIN-Light" charset="0"/>
        </a:defRPr>
      </a:lvl1pPr>
      <a:lvl2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2pPr>
      <a:lvl3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3pPr>
      <a:lvl4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4pPr>
      <a:lvl5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5pPr>
      <a:lvl6pPr marL="32142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6pPr>
      <a:lvl7pPr marL="642849"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7pPr>
      <a:lvl8pPr marL="96427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8pPr>
      <a:lvl9pPr marL="1285697"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9pPr>
    </p:titleStyle>
    <p:bodyStyle>
      <a:lvl1pPr marL="588963" indent="-401638" algn="l" rtl="0" eaLnBrk="0" fontAlgn="base" hangingPunct="0">
        <a:spcBef>
          <a:spcPts val="1688"/>
        </a:spcBef>
        <a:spcAft>
          <a:spcPct val="0"/>
        </a:spcAft>
        <a:buClr>
          <a:srgbClr val="2764B2"/>
        </a:buClr>
        <a:buSzPct val="171000"/>
        <a:buFont typeface="Lucida Grande" charset="0"/>
        <a:buChar char="‣"/>
        <a:defRPr sz="2000">
          <a:solidFill>
            <a:srgbClr val="626164"/>
          </a:solidFill>
          <a:latin typeface="DIN-Regular"/>
          <a:ea typeface="+mn-ea"/>
          <a:cs typeface="DIN-Regular"/>
          <a:sym typeface="DIN-Regular" charset="0"/>
        </a:defRPr>
      </a:lvl1pPr>
      <a:lvl2pPr marL="901700" indent="-401638" algn="l" rtl="0" eaLnBrk="0" fontAlgn="base" hangingPunct="0">
        <a:spcBef>
          <a:spcPts val="1688"/>
        </a:spcBef>
        <a:spcAft>
          <a:spcPct val="0"/>
        </a:spcAft>
        <a:buClr>
          <a:srgbClr val="2764B2"/>
        </a:buClr>
        <a:buSzPct val="171000"/>
        <a:buFont typeface="Lucida Grande" charset="0"/>
        <a:buChar char="‣"/>
        <a:defRPr sz="1500">
          <a:solidFill>
            <a:srgbClr val="626164"/>
          </a:solidFill>
          <a:latin typeface="DIN-Regular"/>
          <a:ea typeface="+mn-ea"/>
          <a:cs typeface="DIN-Regular"/>
          <a:sym typeface="DIN-Regular" charset="0"/>
        </a:defRPr>
      </a:lvl2pPr>
      <a:lvl3pPr marL="1212850" indent="-401638" algn="l" rtl="0" eaLnBrk="0" fontAlgn="base" hangingPunct="0">
        <a:spcBef>
          <a:spcPts val="1688"/>
        </a:spcBef>
        <a:spcAft>
          <a:spcPct val="0"/>
        </a:spcAft>
        <a:buClr>
          <a:srgbClr val="2764B2"/>
        </a:buClr>
        <a:buSzPct val="171000"/>
        <a:buFont typeface="Lucida Grande" charset="0"/>
        <a:buChar char="‣"/>
        <a:defRPr sz="1400">
          <a:solidFill>
            <a:srgbClr val="626164"/>
          </a:solidFill>
          <a:latin typeface="DIN-Regular"/>
          <a:ea typeface="+mn-ea"/>
          <a:cs typeface="DIN-Regular"/>
          <a:sym typeface="DIN-Regular" charset="0"/>
        </a:defRPr>
      </a:lvl3pPr>
      <a:lvl4pPr marL="1525588" indent="-401638" algn="l" rtl="0" eaLnBrk="0" fontAlgn="base" hangingPunct="0">
        <a:spcBef>
          <a:spcPts val="1688"/>
        </a:spcBef>
        <a:spcAft>
          <a:spcPct val="0"/>
        </a:spcAft>
        <a:buClr>
          <a:srgbClr val="2764B2"/>
        </a:buClr>
        <a:buSzPct val="171000"/>
        <a:buFont typeface="Lucida Grande" charset="0"/>
        <a:buChar char="‣"/>
        <a:defRPr sz="1300">
          <a:solidFill>
            <a:srgbClr val="626164"/>
          </a:solidFill>
          <a:latin typeface="DIN-Regular"/>
          <a:ea typeface="+mn-ea"/>
          <a:cs typeface="DIN-Regular"/>
          <a:sym typeface="DIN-Regular" charset="0"/>
        </a:defRPr>
      </a:lvl4pPr>
      <a:lvl5pPr marL="1838325" indent="-401638" algn="l" rtl="0" eaLnBrk="0" fontAlgn="base" hangingPunct="0">
        <a:spcBef>
          <a:spcPts val="1688"/>
        </a:spcBef>
        <a:spcAft>
          <a:spcPct val="0"/>
        </a:spcAft>
        <a:buClr>
          <a:srgbClr val="2764B2"/>
        </a:buClr>
        <a:buSzPct val="171000"/>
        <a:buFont typeface="Lucida Grande" charset="0"/>
        <a:buChar char="‣"/>
        <a:defRPr sz="1100">
          <a:solidFill>
            <a:srgbClr val="626164"/>
          </a:solidFill>
          <a:latin typeface="DIN-Regular"/>
          <a:ea typeface="+mn-ea"/>
          <a:cs typeface="DIN-Regular"/>
          <a:sym typeface="DIN-Regular" charset="0"/>
        </a:defRPr>
      </a:lvl5pPr>
      <a:lvl6pPr marL="2160686"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6pPr>
      <a:lvl7pPr marL="2482111"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7pPr>
      <a:lvl8pPr marL="2803535"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8pPr>
      <a:lvl9pPr marL="3124960"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10242" name="Rectangle 2"/>
          <p:cNvSpPr>
            <a:spLocks/>
          </p:cNvSpPr>
          <p:nvPr/>
        </p:nvSpPr>
        <p:spPr bwMode="auto">
          <a:xfrm>
            <a:off x="0" y="-9525"/>
            <a:ext cx="9153525" cy="1027113"/>
          </a:xfrm>
          <a:prstGeom prst="rect">
            <a:avLst/>
          </a:prstGeom>
          <a:solidFill>
            <a:srgbClr val="FFFFFF">
              <a:alpha val="79999"/>
            </a:srgbClr>
          </a:solidFill>
          <a:ln>
            <a:noFill/>
          </a:ln>
          <a:extLst>
            <a:ext uri="{91240B29-F687-4f45-9708-019B960494DF}">
              <a14:hiddenLine xmlns:a14="http://schemas.microsoft.com/office/drawing/2010/main" w="25400">
                <a:solidFill>
                  <a:schemeClr val="tx1">
                    <a:alpha val="79999"/>
                  </a:schemeClr>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10243" name="Rectangle 6"/>
          <p:cNvSpPr>
            <a:spLocks/>
          </p:cNvSpPr>
          <p:nvPr/>
        </p:nvSpPr>
        <p:spPr bwMode="auto">
          <a:xfrm>
            <a:off x="0" y="1017588"/>
            <a:ext cx="9153525" cy="223837"/>
          </a:xfrm>
          <a:prstGeom prst="rect">
            <a:avLst/>
          </a:prstGeom>
          <a:gradFill rotWithShape="0">
            <a:gsLst>
              <a:gs pos="0">
                <a:srgbClr val="B9C2C8">
                  <a:alpha val="31998"/>
                </a:srgbClr>
              </a:gs>
              <a:gs pos="100000">
                <a:srgbClr val="B9C2C8">
                  <a:alpha val="0"/>
                </a:srgbClr>
              </a:gs>
            </a:gsLst>
            <a:lin ang="540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6156" name="Rectangle 12"/>
          <p:cNvSpPr>
            <a:spLocks noGrp="1" noChangeArrowheads="1"/>
          </p:cNvSpPr>
          <p:nvPr>
            <p:ph type="body" idx="1"/>
          </p:nvPr>
        </p:nvSpPr>
        <p:spPr bwMode="auto">
          <a:xfrm>
            <a:off x="847725" y="1741488"/>
            <a:ext cx="7358063" cy="401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3" tIns="35713" rIns="35713" bIns="35713" numCol="1" anchor="t" anchorCtr="0" compatLnSpc="1">
            <a:prstTxWarp prst="textNoShape">
              <a:avLst/>
            </a:prstTxWarp>
          </a:bodyPr>
          <a:lstStyle/>
          <a:p>
            <a:pPr lvl="0"/>
            <a:r>
              <a:rPr lang="en-US" dirty="0" smtClean="0">
                <a:sym typeface="DIN-Regular" charset="0"/>
              </a:rPr>
              <a:t>Click to edit Master text styles</a:t>
            </a:r>
          </a:p>
          <a:p>
            <a:pPr lvl="1"/>
            <a:r>
              <a:rPr lang="en-US" dirty="0" smtClean="0">
                <a:sym typeface="DIN-Regular" charset="0"/>
              </a:rPr>
              <a:t>Second level</a:t>
            </a:r>
          </a:p>
          <a:p>
            <a:pPr lvl="2"/>
            <a:r>
              <a:rPr lang="en-US" dirty="0" smtClean="0">
                <a:sym typeface="DIN-Regular" charset="0"/>
              </a:rPr>
              <a:t>Third level</a:t>
            </a:r>
          </a:p>
          <a:p>
            <a:pPr lvl="3"/>
            <a:r>
              <a:rPr lang="en-US" dirty="0" smtClean="0">
                <a:sym typeface="DIN-Regular" charset="0"/>
              </a:rPr>
              <a:t>Fourth level</a:t>
            </a:r>
          </a:p>
          <a:p>
            <a:pPr lvl="4"/>
            <a:r>
              <a:rPr lang="en-US" dirty="0" smtClean="0">
                <a:sym typeface="DIN-Regular" charset="0"/>
              </a:rPr>
              <a:t>Fifth level</a:t>
            </a:r>
            <a:endParaRPr lang="en-US" dirty="0">
              <a:sym typeface="DIN-Regular" charset="0"/>
            </a:endParaRPr>
          </a:p>
        </p:txBody>
      </p:sp>
    </p:spTree>
  </p:cSld>
  <p:clrMap bg1="lt1" tx1="dk1" bg2="lt2" tx2="dk2" accent1="accent1" accent2="accent2" accent3="accent3" accent4="accent4" accent5="accent5" accent6="accent6" hlink="hlink" folHlink="folHlink"/>
  <p:sldLayoutIdLst>
    <p:sldLayoutId id="2147495158" r:id="rId1"/>
    <p:sldLayoutId id="2147495159" r:id="rId2"/>
    <p:sldLayoutId id="2147495160" r:id="rId3"/>
    <p:sldLayoutId id="2147495161" r:id="rId4"/>
    <p:sldLayoutId id="2147495162" r:id="rId5"/>
    <p:sldLayoutId id="2147495163" r:id="rId6"/>
    <p:sldLayoutId id="2147495164" r:id="rId7"/>
    <p:sldLayoutId id="2147495165" r:id="rId8"/>
    <p:sldLayoutId id="2147495166" r:id="rId9"/>
    <p:sldLayoutId id="2147495167" r:id="rId10"/>
    <p:sldLayoutId id="2147495168" r:id="rId11"/>
    <p:sldLayoutId id="2147495169" r:id="rId12"/>
    <p:sldLayoutId id="2147495170" r:id="rId13"/>
    <p:sldLayoutId id="2147495171" r:id="rId14"/>
    <p:sldLayoutId id="2147495172" r:id="rId15"/>
    <p:sldLayoutId id="2147495173" r:id="rId16"/>
    <p:sldLayoutId id="2147495174" r:id="rId17"/>
    <p:sldLayoutId id="2147495175" r:id="rId18"/>
    <p:sldLayoutId id="2147495176" r:id="rId19"/>
    <p:sldLayoutId id="2147495177" r:id="rId20"/>
    <p:sldLayoutId id="2147495178" r:id="rId21"/>
    <p:sldLayoutId id="2147495179" r:id="rId22"/>
    <p:sldLayoutId id="2147495180" r:id="rId23"/>
    <p:sldLayoutId id="2147495181" r:id="rId24"/>
    <p:sldLayoutId id="2147495182" r:id="rId25"/>
    <p:sldLayoutId id="2147495183" r:id="rId26"/>
    <p:sldLayoutId id="2147495184" r:id="rId27"/>
    <p:sldLayoutId id="2147495185" r:id="rId28"/>
    <p:sldLayoutId id="2147495186" r:id="rId29"/>
    <p:sldLayoutId id="2147495187" r:id="rId30"/>
    <p:sldLayoutId id="2147495188" r:id="rId31"/>
    <p:sldLayoutId id="2147495189" r:id="rId32"/>
    <p:sldLayoutId id="2147495190" r:id="rId33"/>
    <p:sldLayoutId id="2147495191" r:id="rId34"/>
    <p:sldLayoutId id="2147495192" r:id="rId35"/>
    <p:sldLayoutId id="2147495193" r:id="rId36"/>
    <p:sldLayoutId id="2147495194" r:id="rId37"/>
    <p:sldLayoutId id="2147495195" r:id="rId38"/>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400">
          <a:solidFill>
            <a:srgbClr val="296FBA"/>
          </a:solidFill>
          <a:latin typeface="DIN-Light"/>
          <a:ea typeface="+mj-ea"/>
          <a:cs typeface="DIN-Light"/>
          <a:sym typeface="DIN-Light" charset="0"/>
        </a:defRPr>
      </a:lvl1pPr>
      <a:lvl2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2pPr>
      <a:lvl3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3pPr>
      <a:lvl4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4pPr>
      <a:lvl5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5pPr>
      <a:lvl6pPr marL="32142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6pPr>
      <a:lvl7pPr marL="642849"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7pPr>
      <a:lvl8pPr marL="96427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8pPr>
      <a:lvl9pPr marL="1285697"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9pPr>
    </p:titleStyle>
    <p:bodyStyle>
      <a:lvl1pPr marL="588963" indent="-401638" algn="l" rtl="0" eaLnBrk="0" fontAlgn="base" hangingPunct="0">
        <a:spcBef>
          <a:spcPts val="1688"/>
        </a:spcBef>
        <a:spcAft>
          <a:spcPct val="0"/>
        </a:spcAft>
        <a:buClr>
          <a:srgbClr val="2764B2"/>
        </a:buClr>
        <a:buSzPct val="171000"/>
        <a:buFont typeface="Lucida Grande" charset="0"/>
        <a:buChar char="‣"/>
        <a:defRPr sz="2000">
          <a:solidFill>
            <a:srgbClr val="626164"/>
          </a:solidFill>
          <a:latin typeface="DIN-Regular"/>
          <a:ea typeface="+mn-ea"/>
          <a:cs typeface="DIN-Regular"/>
          <a:sym typeface="DIN-Regular" charset="0"/>
        </a:defRPr>
      </a:lvl1pPr>
      <a:lvl2pPr marL="901700" indent="-401638" algn="l" rtl="0" eaLnBrk="0" fontAlgn="base" hangingPunct="0">
        <a:spcBef>
          <a:spcPts val="1688"/>
        </a:spcBef>
        <a:spcAft>
          <a:spcPct val="0"/>
        </a:spcAft>
        <a:buClr>
          <a:srgbClr val="2764B2"/>
        </a:buClr>
        <a:buSzPct val="171000"/>
        <a:buFont typeface="Lucida Grande" charset="0"/>
        <a:buChar char="‣"/>
        <a:defRPr sz="1500">
          <a:solidFill>
            <a:srgbClr val="626164"/>
          </a:solidFill>
          <a:latin typeface="DIN-Regular"/>
          <a:ea typeface="+mn-ea"/>
          <a:cs typeface="DIN-Regular"/>
          <a:sym typeface="DIN-Regular" charset="0"/>
        </a:defRPr>
      </a:lvl2pPr>
      <a:lvl3pPr marL="1212850" indent="-401638" algn="l" rtl="0" eaLnBrk="0" fontAlgn="base" hangingPunct="0">
        <a:spcBef>
          <a:spcPts val="1688"/>
        </a:spcBef>
        <a:spcAft>
          <a:spcPct val="0"/>
        </a:spcAft>
        <a:buClr>
          <a:srgbClr val="2764B2"/>
        </a:buClr>
        <a:buSzPct val="171000"/>
        <a:buFont typeface="Lucida Grande" charset="0"/>
        <a:buChar char="‣"/>
        <a:defRPr sz="1400">
          <a:solidFill>
            <a:srgbClr val="626164"/>
          </a:solidFill>
          <a:latin typeface="DIN-Regular"/>
          <a:ea typeface="+mn-ea"/>
          <a:cs typeface="DIN-Regular"/>
          <a:sym typeface="DIN-Regular" charset="0"/>
        </a:defRPr>
      </a:lvl3pPr>
      <a:lvl4pPr marL="1525588" indent="-401638" algn="l" rtl="0" eaLnBrk="0" fontAlgn="base" hangingPunct="0">
        <a:spcBef>
          <a:spcPts val="1688"/>
        </a:spcBef>
        <a:spcAft>
          <a:spcPct val="0"/>
        </a:spcAft>
        <a:buClr>
          <a:srgbClr val="2764B2"/>
        </a:buClr>
        <a:buSzPct val="171000"/>
        <a:buFont typeface="Lucida Grande" charset="0"/>
        <a:buChar char="‣"/>
        <a:defRPr sz="1300">
          <a:solidFill>
            <a:srgbClr val="626164"/>
          </a:solidFill>
          <a:latin typeface="DIN-Regular"/>
          <a:ea typeface="+mn-ea"/>
          <a:cs typeface="DIN-Regular"/>
          <a:sym typeface="DIN-Regular" charset="0"/>
        </a:defRPr>
      </a:lvl4pPr>
      <a:lvl5pPr marL="1838325" indent="-401638" algn="l" rtl="0" eaLnBrk="0" fontAlgn="base" hangingPunct="0">
        <a:spcBef>
          <a:spcPts val="1688"/>
        </a:spcBef>
        <a:spcAft>
          <a:spcPct val="0"/>
        </a:spcAft>
        <a:buClr>
          <a:srgbClr val="2764B2"/>
        </a:buClr>
        <a:buSzPct val="171000"/>
        <a:buFont typeface="Lucida Grande" charset="0"/>
        <a:buChar char="‣"/>
        <a:defRPr sz="1100">
          <a:solidFill>
            <a:srgbClr val="626164"/>
          </a:solidFill>
          <a:latin typeface="DIN-Regular"/>
          <a:ea typeface="+mn-ea"/>
          <a:cs typeface="DIN-Regular"/>
          <a:sym typeface="DIN-Regular" charset="0"/>
        </a:defRPr>
      </a:lvl5pPr>
      <a:lvl6pPr marL="2160686"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6pPr>
      <a:lvl7pPr marL="2482111"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7pPr>
      <a:lvl8pPr marL="2803535"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8pPr>
      <a:lvl9pPr marL="3124960"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11266" name="Rectangle 2"/>
          <p:cNvSpPr>
            <a:spLocks/>
          </p:cNvSpPr>
          <p:nvPr/>
        </p:nvSpPr>
        <p:spPr bwMode="auto">
          <a:xfrm>
            <a:off x="0" y="-9525"/>
            <a:ext cx="9153525" cy="1027113"/>
          </a:xfrm>
          <a:prstGeom prst="rect">
            <a:avLst/>
          </a:prstGeom>
          <a:solidFill>
            <a:srgbClr val="FFFFFF">
              <a:alpha val="79999"/>
            </a:srgbClr>
          </a:solidFill>
          <a:ln>
            <a:noFill/>
          </a:ln>
          <a:extLst>
            <a:ext uri="{91240B29-F687-4f45-9708-019B960494DF}">
              <a14:hiddenLine xmlns:a14="http://schemas.microsoft.com/office/drawing/2010/main" w="25400">
                <a:solidFill>
                  <a:schemeClr val="tx1">
                    <a:alpha val="79999"/>
                  </a:schemeClr>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11267" name="Rectangle 6"/>
          <p:cNvSpPr>
            <a:spLocks/>
          </p:cNvSpPr>
          <p:nvPr/>
        </p:nvSpPr>
        <p:spPr bwMode="auto">
          <a:xfrm>
            <a:off x="0" y="1017588"/>
            <a:ext cx="9153525" cy="223837"/>
          </a:xfrm>
          <a:prstGeom prst="rect">
            <a:avLst/>
          </a:prstGeom>
          <a:gradFill rotWithShape="0">
            <a:gsLst>
              <a:gs pos="0">
                <a:srgbClr val="B9C2C8">
                  <a:alpha val="31998"/>
                </a:srgbClr>
              </a:gs>
              <a:gs pos="100000">
                <a:srgbClr val="B9C2C8">
                  <a:alpha val="0"/>
                </a:srgbClr>
              </a:gs>
            </a:gsLst>
            <a:lin ang="540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6156" name="Rectangle 12"/>
          <p:cNvSpPr>
            <a:spLocks noGrp="1" noChangeArrowheads="1"/>
          </p:cNvSpPr>
          <p:nvPr>
            <p:ph type="body" idx="1"/>
          </p:nvPr>
        </p:nvSpPr>
        <p:spPr bwMode="auto">
          <a:xfrm>
            <a:off x="847725" y="1741488"/>
            <a:ext cx="7358063" cy="401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3" tIns="35713" rIns="35713" bIns="35713" numCol="1" anchor="t" anchorCtr="0" compatLnSpc="1">
            <a:prstTxWarp prst="textNoShape">
              <a:avLst/>
            </a:prstTxWarp>
          </a:bodyPr>
          <a:lstStyle/>
          <a:p>
            <a:pPr lvl="0"/>
            <a:r>
              <a:rPr lang="en-US" dirty="0" smtClean="0">
                <a:sym typeface="DIN-Regular" charset="0"/>
              </a:rPr>
              <a:t>Click to edit Master text styles</a:t>
            </a:r>
          </a:p>
          <a:p>
            <a:pPr lvl="1"/>
            <a:r>
              <a:rPr lang="en-US" dirty="0" smtClean="0">
                <a:sym typeface="DIN-Regular" charset="0"/>
              </a:rPr>
              <a:t>Second level</a:t>
            </a:r>
          </a:p>
          <a:p>
            <a:pPr lvl="2"/>
            <a:r>
              <a:rPr lang="en-US" dirty="0" smtClean="0">
                <a:sym typeface="DIN-Regular" charset="0"/>
              </a:rPr>
              <a:t>Third level</a:t>
            </a:r>
          </a:p>
          <a:p>
            <a:pPr lvl="3"/>
            <a:r>
              <a:rPr lang="en-US" dirty="0" smtClean="0">
                <a:sym typeface="DIN-Regular" charset="0"/>
              </a:rPr>
              <a:t>Fourth level</a:t>
            </a:r>
          </a:p>
          <a:p>
            <a:pPr lvl="4"/>
            <a:r>
              <a:rPr lang="en-US" dirty="0" smtClean="0">
                <a:sym typeface="DIN-Regular" charset="0"/>
              </a:rPr>
              <a:t>Fifth level</a:t>
            </a:r>
            <a:endParaRPr lang="en-US" dirty="0">
              <a:sym typeface="DIN-Regular" charset="0"/>
            </a:endParaRPr>
          </a:p>
        </p:txBody>
      </p:sp>
    </p:spTree>
  </p:cSld>
  <p:clrMap bg1="lt1" tx1="dk1" bg2="lt2" tx2="dk2" accent1="accent1" accent2="accent2" accent3="accent3" accent4="accent4" accent5="accent5" accent6="accent6" hlink="hlink" folHlink="folHlink"/>
  <p:sldLayoutIdLst>
    <p:sldLayoutId id="2147495196" r:id="rId1"/>
    <p:sldLayoutId id="2147495197" r:id="rId2"/>
    <p:sldLayoutId id="2147495198" r:id="rId3"/>
    <p:sldLayoutId id="2147495199" r:id="rId4"/>
    <p:sldLayoutId id="2147495200" r:id="rId5"/>
    <p:sldLayoutId id="2147495201" r:id="rId6"/>
    <p:sldLayoutId id="2147495202" r:id="rId7"/>
    <p:sldLayoutId id="2147495203" r:id="rId8"/>
    <p:sldLayoutId id="2147495204" r:id="rId9"/>
    <p:sldLayoutId id="2147495205" r:id="rId10"/>
    <p:sldLayoutId id="2147495206" r:id="rId11"/>
    <p:sldLayoutId id="2147495207" r:id="rId12"/>
    <p:sldLayoutId id="2147495208" r:id="rId13"/>
    <p:sldLayoutId id="2147495209" r:id="rId14"/>
    <p:sldLayoutId id="2147495210" r:id="rId15"/>
    <p:sldLayoutId id="2147495211" r:id="rId16"/>
    <p:sldLayoutId id="2147495212" r:id="rId17"/>
    <p:sldLayoutId id="2147495213" r:id="rId18"/>
    <p:sldLayoutId id="2147495214" r:id="rId19"/>
    <p:sldLayoutId id="2147495215" r:id="rId20"/>
    <p:sldLayoutId id="2147495216" r:id="rId21"/>
    <p:sldLayoutId id="2147495217" r:id="rId22"/>
    <p:sldLayoutId id="2147495218" r:id="rId23"/>
    <p:sldLayoutId id="2147495219" r:id="rId24"/>
    <p:sldLayoutId id="2147495220" r:id="rId25"/>
    <p:sldLayoutId id="2147495221" r:id="rId26"/>
    <p:sldLayoutId id="2147495222" r:id="rId27"/>
    <p:sldLayoutId id="2147495223" r:id="rId28"/>
    <p:sldLayoutId id="2147495224" r:id="rId29"/>
    <p:sldLayoutId id="2147495225" r:id="rId30"/>
    <p:sldLayoutId id="2147495226" r:id="rId31"/>
    <p:sldLayoutId id="2147495227" r:id="rId32"/>
    <p:sldLayoutId id="2147495228" r:id="rId33"/>
    <p:sldLayoutId id="2147495229" r:id="rId34"/>
    <p:sldLayoutId id="2147495230" r:id="rId35"/>
    <p:sldLayoutId id="2147495231" r:id="rId36"/>
    <p:sldLayoutId id="2147495232" r:id="rId37"/>
    <p:sldLayoutId id="2147495233" r:id="rId38"/>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400">
          <a:solidFill>
            <a:srgbClr val="296FBA"/>
          </a:solidFill>
          <a:latin typeface="DIN-Light"/>
          <a:ea typeface="+mj-ea"/>
          <a:cs typeface="DIN-Light"/>
          <a:sym typeface="DIN-Light" charset="0"/>
        </a:defRPr>
      </a:lvl1pPr>
      <a:lvl2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2pPr>
      <a:lvl3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3pPr>
      <a:lvl4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4pPr>
      <a:lvl5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5pPr>
      <a:lvl6pPr marL="32142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6pPr>
      <a:lvl7pPr marL="642849"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7pPr>
      <a:lvl8pPr marL="96427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8pPr>
      <a:lvl9pPr marL="1285697"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9pPr>
    </p:titleStyle>
    <p:bodyStyle>
      <a:lvl1pPr marL="588963" indent="-401638" algn="l" rtl="0" eaLnBrk="0" fontAlgn="base" hangingPunct="0">
        <a:spcBef>
          <a:spcPts val="1688"/>
        </a:spcBef>
        <a:spcAft>
          <a:spcPct val="0"/>
        </a:spcAft>
        <a:buClr>
          <a:srgbClr val="2764B2"/>
        </a:buClr>
        <a:buSzPct val="171000"/>
        <a:buFont typeface="Lucida Grande" charset="0"/>
        <a:buChar char="‣"/>
        <a:defRPr sz="2000">
          <a:solidFill>
            <a:srgbClr val="626164"/>
          </a:solidFill>
          <a:latin typeface="DIN-Regular"/>
          <a:ea typeface="+mn-ea"/>
          <a:cs typeface="DIN-Regular"/>
          <a:sym typeface="DIN-Regular" charset="0"/>
        </a:defRPr>
      </a:lvl1pPr>
      <a:lvl2pPr marL="901700" indent="-401638" algn="l" rtl="0" eaLnBrk="0" fontAlgn="base" hangingPunct="0">
        <a:spcBef>
          <a:spcPts val="1688"/>
        </a:spcBef>
        <a:spcAft>
          <a:spcPct val="0"/>
        </a:spcAft>
        <a:buClr>
          <a:srgbClr val="2764B2"/>
        </a:buClr>
        <a:buSzPct val="171000"/>
        <a:buFont typeface="Lucida Grande" charset="0"/>
        <a:buChar char="‣"/>
        <a:defRPr sz="1500">
          <a:solidFill>
            <a:srgbClr val="626164"/>
          </a:solidFill>
          <a:latin typeface="DIN-Regular"/>
          <a:ea typeface="+mn-ea"/>
          <a:cs typeface="DIN-Regular"/>
          <a:sym typeface="DIN-Regular" charset="0"/>
        </a:defRPr>
      </a:lvl2pPr>
      <a:lvl3pPr marL="1212850" indent="-401638" algn="l" rtl="0" eaLnBrk="0" fontAlgn="base" hangingPunct="0">
        <a:spcBef>
          <a:spcPts val="1688"/>
        </a:spcBef>
        <a:spcAft>
          <a:spcPct val="0"/>
        </a:spcAft>
        <a:buClr>
          <a:srgbClr val="2764B2"/>
        </a:buClr>
        <a:buSzPct val="171000"/>
        <a:buFont typeface="Lucida Grande" charset="0"/>
        <a:buChar char="‣"/>
        <a:defRPr sz="1400">
          <a:solidFill>
            <a:srgbClr val="626164"/>
          </a:solidFill>
          <a:latin typeface="DIN-Regular"/>
          <a:ea typeface="+mn-ea"/>
          <a:cs typeface="DIN-Regular"/>
          <a:sym typeface="DIN-Regular" charset="0"/>
        </a:defRPr>
      </a:lvl3pPr>
      <a:lvl4pPr marL="1525588" indent="-401638" algn="l" rtl="0" eaLnBrk="0" fontAlgn="base" hangingPunct="0">
        <a:spcBef>
          <a:spcPts val="1688"/>
        </a:spcBef>
        <a:spcAft>
          <a:spcPct val="0"/>
        </a:spcAft>
        <a:buClr>
          <a:srgbClr val="2764B2"/>
        </a:buClr>
        <a:buSzPct val="171000"/>
        <a:buFont typeface="Lucida Grande" charset="0"/>
        <a:buChar char="‣"/>
        <a:defRPr sz="1300">
          <a:solidFill>
            <a:srgbClr val="626164"/>
          </a:solidFill>
          <a:latin typeface="DIN-Regular"/>
          <a:ea typeface="+mn-ea"/>
          <a:cs typeface="DIN-Regular"/>
          <a:sym typeface="DIN-Regular" charset="0"/>
        </a:defRPr>
      </a:lvl4pPr>
      <a:lvl5pPr marL="1838325" indent="-401638" algn="l" rtl="0" eaLnBrk="0" fontAlgn="base" hangingPunct="0">
        <a:spcBef>
          <a:spcPts val="1688"/>
        </a:spcBef>
        <a:spcAft>
          <a:spcPct val="0"/>
        </a:spcAft>
        <a:buClr>
          <a:srgbClr val="2764B2"/>
        </a:buClr>
        <a:buSzPct val="171000"/>
        <a:buFont typeface="Lucida Grande" charset="0"/>
        <a:buChar char="‣"/>
        <a:defRPr sz="1100">
          <a:solidFill>
            <a:srgbClr val="626164"/>
          </a:solidFill>
          <a:latin typeface="DIN-Regular"/>
          <a:ea typeface="+mn-ea"/>
          <a:cs typeface="DIN-Regular"/>
          <a:sym typeface="DIN-Regular" charset="0"/>
        </a:defRPr>
      </a:lvl5pPr>
      <a:lvl6pPr marL="2160686"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6pPr>
      <a:lvl7pPr marL="2482111"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7pPr>
      <a:lvl8pPr marL="2803535"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8pPr>
      <a:lvl9pPr marL="3124960"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12290" name="Rectangle 2"/>
          <p:cNvSpPr>
            <a:spLocks/>
          </p:cNvSpPr>
          <p:nvPr/>
        </p:nvSpPr>
        <p:spPr bwMode="auto">
          <a:xfrm>
            <a:off x="0" y="-9525"/>
            <a:ext cx="9153525" cy="1027113"/>
          </a:xfrm>
          <a:prstGeom prst="rect">
            <a:avLst/>
          </a:prstGeom>
          <a:solidFill>
            <a:srgbClr val="FFFFFF">
              <a:alpha val="79999"/>
            </a:srgbClr>
          </a:solidFill>
          <a:ln>
            <a:noFill/>
          </a:ln>
          <a:extLst>
            <a:ext uri="{91240B29-F687-4f45-9708-019B960494DF}">
              <a14:hiddenLine xmlns:a14="http://schemas.microsoft.com/office/drawing/2010/main" w="25400">
                <a:solidFill>
                  <a:schemeClr val="tx1">
                    <a:alpha val="79999"/>
                  </a:schemeClr>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12291" name="Rectangle 6"/>
          <p:cNvSpPr>
            <a:spLocks/>
          </p:cNvSpPr>
          <p:nvPr/>
        </p:nvSpPr>
        <p:spPr bwMode="auto">
          <a:xfrm>
            <a:off x="0" y="1017588"/>
            <a:ext cx="9153525" cy="223837"/>
          </a:xfrm>
          <a:prstGeom prst="rect">
            <a:avLst/>
          </a:prstGeom>
          <a:gradFill rotWithShape="0">
            <a:gsLst>
              <a:gs pos="0">
                <a:srgbClr val="B9C2C8">
                  <a:alpha val="31998"/>
                </a:srgbClr>
              </a:gs>
              <a:gs pos="100000">
                <a:srgbClr val="B9C2C8">
                  <a:alpha val="0"/>
                </a:srgbClr>
              </a:gs>
            </a:gsLst>
            <a:lin ang="540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6156" name="Rectangle 12"/>
          <p:cNvSpPr>
            <a:spLocks noGrp="1" noChangeArrowheads="1"/>
          </p:cNvSpPr>
          <p:nvPr>
            <p:ph type="body" idx="1"/>
          </p:nvPr>
        </p:nvSpPr>
        <p:spPr bwMode="auto">
          <a:xfrm>
            <a:off x="847725" y="1741488"/>
            <a:ext cx="7358063" cy="401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3" tIns="35713" rIns="35713" bIns="35713" numCol="1" anchor="t" anchorCtr="0" compatLnSpc="1">
            <a:prstTxWarp prst="textNoShape">
              <a:avLst/>
            </a:prstTxWarp>
          </a:bodyPr>
          <a:lstStyle/>
          <a:p>
            <a:pPr lvl="0"/>
            <a:r>
              <a:rPr lang="en-US" dirty="0" smtClean="0">
                <a:sym typeface="DIN-Regular" charset="0"/>
              </a:rPr>
              <a:t>Click to edit Master text styles</a:t>
            </a:r>
          </a:p>
          <a:p>
            <a:pPr lvl="1"/>
            <a:r>
              <a:rPr lang="en-US" dirty="0" smtClean="0">
                <a:sym typeface="DIN-Regular" charset="0"/>
              </a:rPr>
              <a:t>Second level</a:t>
            </a:r>
          </a:p>
          <a:p>
            <a:pPr lvl="2"/>
            <a:r>
              <a:rPr lang="en-US" dirty="0" smtClean="0">
                <a:sym typeface="DIN-Regular" charset="0"/>
              </a:rPr>
              <a:t>Third level</a:t>
            </a:r>
          </a:p>
          <a:p>
            <a:pPr lvl="3"/>
            <a:r>
              <a:rPr lang="en-US" dirty="0" smtClean="0">
                <a:sym typeface="DIN-Regular" charset="0"/>
              </a:rPr>
              <a:t>Fourth level</a:t>
            </a:r>
          </a:p>
          <a:p>
            <a:pPr lvl="4"/>
            <a:r>
              <a:rPr lang="en-US" dirty="0" smtClean="0">
                <a:sym typeface="DIN-Regular" charset="0"/>
              </a:rPr>
              <a:t>Fifth level</a:t>
            </a:r>
            <a:endParaRPr lang="en-US" dirty="0">
              <a:sym typeface="DIN-Regular" charset="0"/>
            </a:endParaRPr>
          </a:p>
        </p:txBody>
      </p:sp>
    </p:spTree>
  </p:cSld>
  <p:clrMap bg1="lt1" tx1="dk1" bg2="lt2" tx2="dk2" accent1="accent1" accent2="accent2" accent3="accent3" accent4="accent4" accent5="accent5" accent6="accent6" hlink="hlink" folHlink="folHlink"/>
  <p:sldLayoutIdLst>
    <p:sldLayoutId id="2147495234" r:id="rId1"/>
    <p:sldLayoutId id="2147495235" r:id="rId2"/>
    <p:sldLayoutId id="2147495236" r:id="rId3"/>
    <p:sldLayoutId id="2147495237" r:id="rId4"/>
    <p:sldLayoutId id="2147495238" r:id="rId5"/>
    <p:sldLayoutId id="2147495239" r:id="rId6"/>
    <p:sldLayoutId id="2147495240" r:id="rId7"/>
    <p:sldLayoutId id="2147495241" r:id="rId8"/>
    <p:sldLayoutId id="2147495242" r:id="rId9"/>
    <p:sldLayoutId id="2147495243" r:id="rId10"/>
    <p:sldLayoutId id="2147495244" r:id="rId11"/>
    <p:sldLayoutId id="2147495245" r:id="rId12"/>
    <p:sldLayoutId id="2147495246" r:id="rId13"/>
    <p:sldLayoutId id="2147495247" r:id="rId14"/>
    <p:sldLayoutId id="2147495248" r:id="rId15"/>
    <p:sldLayoutId id="2147495249" r:id="rId16"/>
    <p:sldLayoutId id="2147495250" r:id="rId17"/>
    <p:sldLayoutId id="2147495251" r:id="rId18"/>
    <p:sldLayoutId id="2147495252" r:id="rId19"/>
    <p:sldLayoutId id="2147495253" r:id="rId20"/>
    <p:sldLayoutId id="2147495254" r:id="rId21"/>
    <p:sldLayoutId id="2147495255" r:id="rId22"/>
    <p:sldLayoutId id="2147495256" r:id="rId23"/>
    <p:sldLayoutId id="2147495257" r:id="rId24"/>
    <p:sldLayoutId id="2147495258" r:id="rId25"/>
    <p:sldLayoutId id="2147495259" r:id="rId26"/>
    <p:sldLayoutId id="2147495260" r:id="rId27"/>
    <p:sldLayoutId id="2147495261" r:id="rId28"/>
    <p:sldLayoutId id="2147495262" r:id="rId29"/>
    <p:sldLayoutId id="2147495263" r:id="rId30"/>
    <p:sldLayoutId id="2147495264" r:id="rId31"/>
    <p:sldLayoutId id="2147495265" r:id="rId32"/>
    <p:sldLayoutId id="2147495266" r:id="rId33"/>
    <p:sldLayoutId id="2147495267" r:id="rId34"/>
    <p:sldLayoutId id="2147495268" r:id="rId35"/>
    <p:sldLayoutId id="2147495269" r:id="rId36"/>
    <p:sldLayoutId id="2147495270" r:id="rId37"/>
    <p:sldLayoutId id="2147495271" r:id="rId38"/>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400">
          <a:solidFill>
            <a:srgbClr val="296FBA"/>
          </a:solidFill>
          <a:latin typeface="DIN-Light"/>
          <a:ea typeface="+mj-ea"/>
          <a:cs typeface="DIN-Light"/>
          <a:sym typeface="DIN-Light" charset="0"/>
        </a:defRPr>
      </a:lvl1pPr>
      <a:lvl2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2pPr>
      <a:lvl3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3pPr>
      <a:lvl4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4pPr>
      <a:lvl5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5pPr>
      <a:lvl6pPr marL="32142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6pPr>
      <a:lvl7pPr marL="642849"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7pPr>
      <a:lvl8pPr marL="96427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8pPr>
      <a:lvl9pPr marL="1285697"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9pPr>
    </p:titleStyle>
    <p:bodyStyle>
      <a:lvl1pPr marL="588963" indent="-401638" algn="l" rtl="0" eaLnBrk="0" fontAlgn="base" hangingPunct="0">
        <a:spcBef>
          <a:spcPts val="1688"/>
        </a:spcBef>
        <a:spcAft>
          <a:spcPct val="0"/>
        </a:spcAft>
        <a:buClr>
          <a:srgbClr val="2764B2"/>
        </a:buClr>
        <a:buSzPct val="171000"/>
        <a:buFont typeface="Lucida Grande" charset="0"/>
        <a:buChar char="‣"/>
        <a:defRPr sz="2000">
          <a:solidFill>
            <a:srgbClr val="626164"/>
          </a:solidFill>
          <a:latin typeface="DIN-Regular"/>
          <a:ea typeface="+mn-ea"/>
          <a:cs typeface="DIN-Regular"/>
          <a:sym typeface="DIN-Regular" charset="0"/>
        </a:defRPr>
      </a:lvl1pPr>
      <a:lvl2pPr marL="901700" indent="-401638" algn="l" rtl="0" eaLnBrk="0" fontAlgn="base" hangingPunct="0">
        <a:spcBef>
          <a:spcPts val="1688"/>
        </a:spcBef>
        <a:spcAft>
          <a:spcPct val="0"/>
        </a:spcAft>
        <a:buClr>
          <a:srgbClr val="2764B2"/>
        </a:buClr>
        <a:buSzPct val="171000"/>
        <a:buFont typeface="Lucida Grande" charset="0"/>
        <a:buChar char="‣"/>
        <a:defRPr sz="1500">
          <a:solidFill>
            <a:srgbClr val="626164"/>
          </a:solidFill>
          <a:latin typeface="DIN-Regular"/>
          <a:ea typeface="+mn-ea"/>
          <a:cs typeface="DIN-Regular"/>
          <a:sym typeface="DIN-Regular" charset="0"/>
        </a:defRPr>
      </a:lvl2pPr>
      <a:lvl3pPr marL="1212850" indent="-401638" algn="l" rtl="0" eaLnBrk="0" fontAlgn="base" hangingPunct="0">
        <a:spcBef>
          <a:spcPts val="1688"/>
        </a:spcBef>
        <a:spcAft>
          <a:spcPct val="0"/>
        </a:spcAft>
        <a:buClr>
          <a:srgbClr val="2764B2"/>
        </a:buClr>
        <a:buSzPct val="171000"/>
        <a:buFont typeface="Lucida Grande" charset="0"/>
        <a:buChar char="‣"/>
        <a:defRPr sz="1400">
          <a:solidFill>
            <a:srgbClr val="626164"/>
          </a:solidFill>
          <a:latin typeface="DIN-Regular"/>
          <a:ea typeface="+mn-ea"/>
          <a:cs typeface="DIN-Regular"/>
          <a:sym typeface="DIN-Regular" charset="0"/>
        </a:defRPr>
      </a:lvl3pPr>
      <a:lvl4pPr marL="1525588" indent="-401638" algn="l" rtl="0" eaLnBrk="0" fontAlgn="base" hangingPunct="0">
        <a:spcBef>
          <a:spcPts val="1688"/>
        </a:spcBef>
        <a:spcAft>
          <a:spcPct val="0"/>
        </a:spcAft>
        <a:buClr>
          <a:srgbClr val="2764B2"/>
        </a:buClr>
        <a:buSzPct val="171000"/>
        <a:buFont typeface="Lucida Grande" charset="0"/>
        <a:buChar char="‣"/>
        <a:defRPr sz="1300">
          <a:solidFill>
            <a:srgbClr val="626164"/>
          </a:solidFill>
          <a:latin typeface="DIN-Regular"/>
          <a:ea typeface="+mn-ea"/>
          <a:cs typeface="DIN-Regular"/>
          <a:sym typeface="DIN-Regular" charset="0"/>
        </a:defRPr>
      </a:lvl4pPr>
      <a:lvl5pPr marL="1838325" indent="-401638" algn="l" rtl="0" eaLnBrk="0" fontAlgn="base" hangingPunct="0">
        <a:spcBef>
          <a:spcPts val="1688"/>
        </a:spcBef>
        <a:spcAft>
          <a:spcPct val="0"/>
        </a:spcAft>
        <a:buClr>
          <a:srgbClr val="2764B2"/>
        </a:buClr>
        <a:buSzPct val="171000"/>
        <a:buFont typeface="Lucida Grande" charset="0"/>
        <a:buChar char="‣"/>
        <a:defRPr sz="1100">
          <a:solidFill>
            <a:srgbClr val="626164"/>
          </a:solidFill>
          <a:latin typeface="DIN-Regular"/>
          <a:ea typeface="+mn-ea"/>
          <a:cs typeface="DIN-Regular"/>
          <a:sym typeface="DIN-Regular" charset="0"/>
        </a:defRPr>
      </a:lvl5pPr>
      <a:lvl6pPr marL="2160686"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6pPr>
      <a:lvl7pPr marL="2482111"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7pPr>
      <a:lvl8pPr marL="2803535"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8pPr>
      <a:lvl9pPr marL="3124960"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13314" name="Rectangle 2"/>
          <p:cNvSpPr>
            <a:spLocks/>
          </p:cNvSpPr>
          <p:nvPr/>
        </p:nvSpPr>
        <p:spPr bwMode="auto">
          <a:xfrm>
            <a:off x="0" y="-9525"/>
            <a:ext cx="9153525" cy="1027113"/>
          </a:xfrm>
          <a:prstGeom prst="rect">
            <a:avLst/>
          </a:prstGeom>
          <a:solidFill>
            <a:srgbClr val="FFFFFF">
              <a:alpha val="79999"/>
            </a:srgbClr>
          </a:solidFill>
          <a:ln>
            <a:noFill/>
          </a:ln>
          <a:extLst>
            <a:ext uri="{91240B29-F687-4f45-9708-019B960494DF}">
              <a14:hiddenLine xmlns:a14="http://schemas.microsoft.com/office/drawing/2010/main" w="25400">
                <a:solidFill>
                  <a:schemeClr val="tx1">
                    <a:alpha val="79999"/>
                  </a:schemeClr>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13315" name="Rectangle 6"/>
          <p:cNvSpPr>
            <a:spLocks/>
          </p:cNvSpPr>
          <p:nvPr/>
        </p:nvSpPr>
        <p:spPr bwMode="auto">
          <a:xfrm>
            <a:off x="0" y="1017588"/>
            <a:ext cx="9153525" cy="223837"/>
          </a:xfrm>
          <a:prstGeom prst="rect">
            <a:avLst/>
          </a:prstGeom>
          <a:gradFill rotWithShape="0">
            <a:gsLst>
              <a:gs pos="0">
                <a:srgbClr val="B9C2C8">
                  <a:alpha val="31998"/>
                </a:srgbClr>
              </a:gs>
              <a:gs pos="100000">
                <a:srgbClr val="B9C2C8">
                  <a:alpha val="0"/>
                </a:srgbClr>
              </a:gs>
            </a:gsLst>
            <a:lin ang="540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2C7457"/>
              </a:solidFill>
              <a:latin typeface="DIN-Regular"/>
              <a:ea typeface="ヒラギノ角ゴ ProN W6"/>
              <a:cs typeface="+mn-cs"/>
            </a:endParaRPr>
          </a:p>
        </p:txBody>
      </p:sp>
      <p:sp>
        <p:nvSpPr>
          <p:cNvPr id="6156" name="Rectangle 12"/>
          <p:cNvSpPr>
            <a:spLocks noGrp="1" noChangeArrowheads="1"/>
          </p:cNvSpPr>
          <p:nvPr>
            <p:ph type="body" idx="1"/>
          </p:nvPr>
        </p:nvSpPr>
        <p:spPr bwMode="auto">
          <a:xfrm>
            <a:off x="847725" y="1741488"/>
            <a:ext cx="7358063" cy="401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3" tIns="35713" rIns="35713" bIns="35713" numCol="1" anchor="t" anchorCtr="0" compatLnSpc="1">
            <a:prstTxWarp prst="textNoShape">
              <a:avLst/>
            </a:prstTxWarp>
          </a:bodyPr>
          <a:lstStyle/>
          <a:p>
            <a:pPr lvl="0"/>
            <a:r>
              <a:rPr lang="en-US" dirty="0" smtClean="0">
                <a:sym typeface="DIN-Regular" charset="0"/>
              </a:rPr>
              <a:t>Click to edit Master text styles</a:t>
            </a:r>
          </a:p>
          <a:p>
            <a:pPr lvl="1"/>
            <a:r>
              <a:rPr lang="en-US" dirty="0" smtClean="0">
                <a:sym typeface="DIN-Regular" charset="0"/>
              </a:rPr>
              <a:t>Second level</a:t>
            </a:r>
          </a:p>
          <a:p>
            <a:pPr lvl="2"/>
            <a:r>
              <a:rPr lang="en-US" dirty="0" smtClean="0">
                <a:sym typeface="DIN-Regular" charset="0"/>
              </a:rPr>
              <a:t>Third level</a:t>
            </a:r>
          </a:p>
          <a:p>
            <a:pPr lvl="3"/>
            <a:r>
              <a:rPr lang="en-US" dirty="0" smtClean="0">
                <a:sym typeface="DIN-Regular" charset="0"/>
              </a:rPr>
              <a:t>Fourth level</a:t>
            </a:r>
          </a:p>
          <a:p>
            <a:pPr lvl="4"/>
            <a:r>
              <a:rPr lang="en-US" dirty="0" smtClean="0">
                <a:sym typeface="DIN-Regular" charset="0"/>
              </a:rPr>
              <a:t>Fifth level</a:t>
            </a:r>
            <a:endParaRPr lang="en-US" dirty="0">
              <a:sym typeface="DIN-Regular" charset="0"/>
            </a:endParaRPr>
          </a:p>
        </p:txBody>
      </p:sp>
    </p:spTree>
  </p:cSld>
  <p:clrMap bg1="lt1" tx1="dk1" bg2="lt2" tx2="dk2" accent1="accent1" accent2="accent2" accent3="accent3" accent4="accent4" accent5="accent5" accent6="accent6" hlink="hlink" folHlink="folHlink"/>
  <p:sldLayoutIdLst>
    <p:sldLayoutId id="2147495272" r:id="rId1"/>
    <p:sldLayoutId id="2147495273" r:id="rId2"/>
    <p:sldLayoutId id="2147495274" r:id="rId3"/>
    <p:sldLayoutId id="2147495275" r:id="rId4"/>
    <p:sldLayoutId id="2147495276" r:id="rId5"/>
    <p:sldLayoutId id="2147495277" r:id="rId6"/>
    <p:sldLayoutId id="2147495278" r:id="rId7"/>
    <p:sldLayoutId id="2147495279" r:id="rId8"/>
    <p:sldLayoutId id="2147495280" r:id="rId9"/>
    <p:sldLayoutId id="2147495281" r:id="rId10"/>
    <p:sldLayoutId id="2147495282" r:id="rId11"/>
    <p:sldLayoutId id="2147495283" r:id="rId12"/>
    <p:sldLayoutId id="2147495284" r:id="rId13"/>
    <p:sldLayoutId id="2147495285" r:id="rId14"/>
    <p:sldLayoutId id="2147495286" r:id="rId15"/>
    <p:sldLayoutId id="2147495287" r:id="rId16"/>
    <p:sldLayoutId id="2147495288" r:id="rId17"/>
    <p:sldLayoutId id="2147495289" r:id="rId18"/>
    <p:sldLayoutId id="2147495290" r:id="rId19"/>
    <p:sldLayoutId id="2147495291" r:id="rId20"/>
    <p:sldLayoutId id="2147495292" r:id="rId21"/>
    <p:sldLayoutId id="2147495293" r:id="rId22"/>
    <p:sldLayoutId id="2147495294" r:id="rId23"/>
    <p:sldLayoutId id="2147495295" r:id="rId24"/>
    <p:sldLayoutId id="2147495296" r:id="rId25"/>
    <p:sldLayoutId id="2147495297" r:id="rId26"/>
    <p:sldLayoutId id="2147495298" r:id="rId27"/>
    <p:sldLayoutId id="2147495299" r:id="rId28"/>
    <p:sldLayoutId id="2147495300" r:id="rId29"/>
    <p:sldLayoutId id="2147495301" r:id="rId30"/>
    <p:sldLayoutId id="2147495302" r:id="rId31"/>
    <p:sldLayoutId id="2147495303" r:id="rId32"/>
    <p:sldLayoutId id="2147495304" r:id="rId33"/>
    <p:sldLayoutId id="2147495305" r:id="rId34"/>
    <p:sldLayoutId id="2147495306" r:id="rId35"/>
    <p:sldLayoutId id="2147495307" r:id="rId36"/>
    <p:sldLayoutId id="2147495308" r:id="rId37"/>
    <p:sldLayoutId id="2147495309" r:id="rId38"/>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400">
          <a:solidFill>
            <a:srgbClr val="296FBA"/>
          </a:solidFill>
          <a:latin typeface="DIN-Light"/>
          <a:ea typeface="+mj-ea"/>
          <a:cs typeface="DIN-Light"/>
          <a:sym typeface="DIN-Light" charset="0"/>
        </a:defRPr>
      </a:lvl1pPr>
      <a:lvl2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2pPr>
      <a:lvl3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3pPr>
      <a:lvl4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4pPr>
      <a:lvl5pPr algn="ctr" rtl="0" eaLnBrk="0" fontAlgn="base" hangingPunct="0">
        <a:spcBef>
          <a:spcPct val="0"/>
        </a:spcBef>
        <a:spcAft>
          <a:spcPct val="0"/>
        </a:spcAft>
        <a:defRPr sz="3400">
          <a:solidFill>
            <a:srgbClr val="296FBA"/>
          </a:solidFill>
          <a:latin typeface="DIN-Light" charset="0"/>
          <a:ea typeface="ヒラギノ角ゴ ProN W3" charset="0"/>
          <a:cs typeface="DIN-Light"/>
          <a:sym typeface="DIN-Light" charset="0"/>
        </a:defRPr>
      </a:lvl5pPr>
      <a:lvl6pPr marL="32142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6pPr>
      <a:lvl7pPr marL="642849"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7pPr>
      <a:lvl8pPr marL="964274"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8pPr>
      <a:lvl9pPr marL="1285697" algn="ctr" rtl="0" eaLnBrk="1" fontAlgn="base" hangingPunct="1">
        <a:spcBef>
          <a:spcPct val="0"/>
        </a:spcBef>
        <a:spcAft>
          <a:spcPct val="0"/>
        </a:spcAft>
        <a:defRPr sz="3400">
          <a:solidFill>
            <a:srgbClr val="296FBA"/>
          </a:solidFill>
          <a:latin typeface="DIN-Light" charset="0"/>
          <a:ea typeface="ヒラギノ角ゴ ProN W3" charset="0"/>
          <a:cs typeface="ヒラギノ角ゴ ProN W3" charset="0"/>
          <a:sym typeface="DIN-Light" charset="0"/>
        </a:defRPr>
      </a:lvl9pPr>
    </p:titleStyle>
    <p:bodyStyle>
      <a:lvl1pPr marL="588963" indent="-401638" algn="l" rtl="0" eaLnBrk="0" fontAlgn="base" hangingPunct="0">
        <a:spcBef>
          <a:spcPts val="1688"/>
        </a:spcBef>
        <a:spcAft>
          <a:spcPct val="0"/>
        </a:spcAft>
        <a:buClr>
          <a:srgbClr val="2764B2"/>
        </a:buClr>
        <a:buSzPct val="171000"/>
        <a:buFont typeface="Lucida Grande" charset="0"/>
        <a:buChar char="‣"/>
        <a:defRPr sz="2000">
          <a:solidFill>
            <a:srgbClr val="626164"/>
          </a:solidFill>
          <a:latin typeface="DIN-Regular"/>
          <a:ea typeface="+mn-ea"/>
          <a:cs typeface="DIN-Regular"/>
          <a:sym typeface="DIN-Regular" charset="0"/>
        </a:defRPr>
      </a:lvl1pPr>
      <a:lvl2pPr marL="901700" indent="-401638" algn="l" rtl="0" eaLnBrk="0" fontAlgn="base" hangingPunct="0">
        <a:spcBef>
          <a:spcPts val="1688"/>
        </a:spcBef>
        <a:spcAft>
          <a:spcPct val="0"/>
        </a:spcAft>
        <a:buClr>
          <a:srgbClr val="2764B2"/>
        </a:buClr>
        <a:buSzPct val="171000"/>
        <a:buFont typeface="Lucida Grande" charset="0"/>
        <a:buChar char="‣"/>
        <a:defRPr sz="1500">
          <a:solidFill>
            <a:srgbClr val="626164"/>
          </a:solidFill>
          <a:latin typeface="DIN-Regular"/>
          <a:ea typeface="+mn-ea"/>
          <a:cs typeface="DIN-Regular"/>
          <a:sym typeface="DIN-Regular" charset="0"/>
        </a:defRPr>
      </a:lvl2pPr>
      <a:lvl3pPr marL="1212850" indent="-401638" algn="l" rtl="0" eaLnBrk="0" fontAlgn="base" hangingPunct="0">
        <a:spcBef>
          <a:spcPts val="1688"/>
        </a:spcBef>
        <a:spcAft>
          <a:spcPct val="0"/>
        </a:spcAft>
        <a:buClr>
          <a:srgbClr val="2764B2"/>
        </a:buClr>
        <a:buSzPct val="171000"/>
        <a:buFont typeface="Lucida Grande" charset="0"/>
        <a:buChar char="‣"/>
        <a:defRPr sz="1400">
          <a:solidFill>
            <a:srgbClr val="626164"/>
          </a:solidFill>
          <a:latin typeface="DIN-Regular"/>
          <a:ea typeface="+mn-ea"/>
          <a:cs typeface="DIN-Regular"/>
          <a:sym typeface="DIN-Regular" charset="0"/>
        </a:defRPr>
      </a:lvl3pPr>
      <a:lvl4pPr marL="1525588" indent="-401638" algn="l" rtl="0" eaLnBrk="0" fontAlgn="base" hangingPunct="0">
        <a:spcBef>
          <a:spcPts val="1688"/>
        </a:spcBef>
        <a:spcAft>
          <a:spcPct val="0"/>
        </a:spcAft>
        <a:buClr>
          <a:srgbClr val="2764B2"/>
        </a:buClr>
        <a:buSzPct val="171000"/>
        <a:buFont typeface="Lucida Grande" charset="0"/>
        <a:buChar char="‣"/>
        <a:defRPr sz="1300">
          <a:solidFill>
            <a:srgbClr val="626164"/>
          </a:solidFill>
          <a:latin typeface="DIN-Regular"/>
          <a:ea typeface="+mn-ea"/>
          <a:cs typeface="DIN-Regular"/>
          <a:sym typeface="DIN-Regular" charset="0"/>
        </a:defRPr>
      </a:lvl4pPr>
      <a:lvl5pPr marL="1838325" indent="-401638" algn="l" rtl="0" eaLnBrk="0" fontAlgn="base" hangingPunct="0">
        <a:spcBef>
          <a:spcPts val="1688"/>
        </a:spcBef>
        <a:spcAft>
          <a:spcPct val="0"/>
        </a:spcAft>
        <a:buClr>
          <a:srgbClr val="2764B2"/>
        </a:buClr>
        <a:buSzPct val="171000"/>
        <a:buFont typeface="Lucida Grande" charset="0"/>
        <a:buChar char="‣"/>
        <a:defRPr sz="1100">
          <a:solidFill>
            <a:srgbClr val="626164"/>
          </a:solidFill>
          <a:latin typeface="DIN-Regular"/>
          <a:ea typeface="+mn-ea"/>
          <a:cs typeface="DIN-Regular"/>
          <a:sym typeface="DIN-Regular" charset="0"/>
        </a:defRPr>
      </a:lvl5pPr>
      <a:lvl6pPr marL="2160686"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6pPr>
      <a:lvl7pPr marL="2482111"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7pPr>
      <a:lvl8pPr marL="2803535"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8pPr>
      <a:lvl9pPr marL="3124960" indent="-401780" algn="l" rtl="0" eaLnBrk="1" fontAlgn="base" hangingPunct="1">
        <a:spcBef>
          <a:spcPts val="1687"/>
        </a:spcBef>
        <a:spcAft>
          <a:spcPct val="0"/>
        </a:spcAft>
        <a:buClr>
          <a:srgbClr val="2764B2"/>
        </a:buClr>
        <a:buSzPct val="171000"/>
        <a:buFont typeface="Lucida Grande" charset="0"/>
        <a:buChar char="‣"/>
        <a:defRPr sz="1700">
          <a:solidFill>
            <a:srgbClr val="626164"/>
          </a:solidFill>
          <a:latin typeface="+mn-lt"/>
          <a:ea typeface="+mn-ea"/>
          <a:cs typeface="+mn-cs"/>
          <a:sym typeface="DIN-Regular"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jpeg"/><Relationship Id="rId7" Type="http://schemas.openxmlformats.org/officeDocument/2006/relationships/image" Target="../media/image50.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1.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6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61.xml"/><Relationship Id="rId2" Type="http://schemas.openxmlformats.org/officeDocument/2006/relationships/notesSlide" Target="../notesSlides/notesSlide31.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1" Type="http://schemas.openxmlformats.org/officeDocument/2006/relationships/slideLayout" Target="../slideLayouts/slideLayout361.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8.png"/></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9.xml"/><Relationship Id="rId2" Type="http://schemas.openxmlformats.org/officeDocument/2006/relationships/image" Target="../media/image3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image" Target="../media/image88.png"/><Relationship Id="rId7" Type="http://schemas.openxmlformats.org/officeDocument/2006/relationships/image" Target="../media/image89.png"/><Relationship Id="rId8" Type="http://schemas.openxmlformats.org/officeDocument/2006/relationships/image" Target="../media/image90.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9.xml.rels><?xml version="1.0" encoding="UTF-8" standalone="yes"?>
<Relationships xmlns="http://schemas.openxmlformats.org/package/2006/relationships"><Relationship Id="rId3" Type="http://schemas.openxmlformats.org/officeDocument/2006/relationships/image" Target="../media/image91.png"/><Relationship Id="rId4" Type="http://schemas.openxmlformats.org/officeDocument/2006/relationships/image" Target="../media/image92.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3" Type="http://schemas.openxmlformats.org/officeDocument/2006/relationships/hyperlink" Target="http://www.martindale.com" TargetMode="External"/><Relationship Id="rId4" Type="http://schemas.openxmlformats.org/officeDocument/2006/relationships/hyperlink" Target="http://www.sermo.com" TargetMode="External"/><Relationship Id="rId1" Type="http://schemas.openxmlformats.org/officeDocument/2006/relationships/slideLayout" Target="../slideLayouts/slideLayout2.xml"/><Relationship Id="rId2" Type="http://schemas.openxmlformats.org/officeDocument/2006/relationships/hyperlink" Target="http://www.linkedin.co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png"/><Relationship Id="rId3" Type="http://schemas.openxmlformats.org/officeDocument/2006/relationships/image" Target="../media/image9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0498" name="Rectangle 3"/>
          <p:cNvSpPr>
            <a:spLocks noGrp="1" noChangeArrowheads="1"/>
          </p:cNvSpPr>
          <p:nvPr>
            <p:ph type="subTitle" idx="1"/>
          </p:nvPr>
        </p:nvSpPr>
        <p:spPr>
          <a:xfrm>
            <a:off x="609600" y="3657600"/>
            <a:ext cx="8001000" cy="1219200"/>
          </a:xfrm>
        </p:spPr>
        <p:txBody>
          <a:bodyPr/>
          <a:lstStyle/>
          <a:p>
            <a:pPr eaLnBrk="1" hangingPunct="1"/>
            <a:r>
              <a:rPr lang="en-US">
                <a:solidFill>
                  <a:schemeClr val="bg1"/>
                </a:solidFill>
                <a:latin typeface="Arial" charset="0"/>
                <a:ea typeface="ＭＳ Ｐゴシック" charset="0"/>
              </a:rPr>
              <a:t>Get Out of Your Comfort Zone</a:t>
            </a:r>
          </a:p>
        </p:txBody>
      </p:sp>
      <p:sp>
        <p:nvSpPr>
          <p:cNvPr id="490499" name="Title 1"/>
          <p:cNvSpPr>
            <a:spLocks noGrp="1"/>
          </p:cNvSpPr>
          <p:nvPr>
            <p:ph type="ctrTitle"/>
          </p:nvPr>
        </p:nvSpPr>
        <p:spPr/>
        <p:txBody>
          <a:bodyPr/>
          <a:lstStyle/>
          <a:p>
            <a:pPr algn="ctr"/>
            <a:r>
              <a:rPr lang="en-US">
                <a:latin typeface="Arial" charset="0"/>
                <a:ea typeface="ＭＳ Ｐゴシック" charset="0"/>
              </a:rPr>
              <a:t>Social Media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9714" name="TextBox 1"/>
          <p:cNvSpPr txBox="1">
            <a:spLocks noChangeArrowheads="1"/>
          </p:cNvSpPr>
          <p:nvPr/>
        </p:nvSpPr>
        <p:spPr bwMode="auto">
          <a:xfrm>
            <a:off x="1600200" y="3200400"/>
            <a:ext cx="601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3600"/>
              <a:t>The Business Case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Title 1"/>
          <p:cNvSpPr>
            <a:spLocks noGrp="1"/>
          </p:cNvSpPr>
          <p:nvPr>
            <p:ph type="title"/>
          </p:nvPr>
        </p:nvSpPr>
        <p:spPr/>
        <p:txBody>
          <a:bodyPr/>
          <a:lstStyle/>
          <a:p>
            <a:r>
              <a:rPr lang="en-US" sz="2800">
                <a:latin typeface="Arial" charset="0"/>
                <a:ea typeface="ＭＳ Ｐゴシック" charset="0"/>
              </a:rPr>
              <a:t>2013 In-House Counsel Survey</a:t>
            </a:r>
          </a:p>
        </p:txBody>
      </p:sp>
      <p:sp>
        <p:nvSpPr>
          <p:cNvPr id="500739" name="Content Placeholder 2"/>
          <p:cNvSpPr>
            <a:spLocks noGrp="1"/>
          </p:cNvSpPr>
          <p:nvPr>
            <p:ph idx="1"/>
          </p:nvPr>
        </p:nvSpPr>
        <p:spPr>
          <a:xfrm>
            <a:off x="381000" y="1219200"/>
            <a:ext cx="4800600" cy="4297363"/>
          </a:xfrm>
        </p:spPr>
        <p:txBody>
          <a:bodyPr/>
          <a:lstStyle/>
          <a:p>
            <a:pPr eaLnBrk="1" hangingPunct="1"/>
            <a:r>
              <a:rPr lang="en-US" sz="2400">
                <a:latin typeface="Arial" charset="0"/>
                <a:ea typeface="ＭＳ Ｐゴシック" charset="0"/>
                <a:cs typeface="Arial" charset="0"/>
              </a:rPr>
              <a:t>Legal Industry survey published April 2013</a:t>
            </a:r>
          </a:p>
          <a:p>
            <a:pPr eaLnBrk="1" hangingPunct="1"/>
            <a:r>
              <a:rPr lang="en-US" sz="2400">
                <a:latin typeface="Arial" charset="0"/>
                <a:ea typeface="ＭＳ Ｐゴシック" charset="0"/>
                <a:cs typeface="Arial" charset="0"/>
              </a:rPr>
              <a:t>Sponsored by Greentarget, </a:t>
            </a:r>
            <a:r>
              <a:rPr lang="en-US" sz="2400" i="1">
                <a:latin typeface="Arial" charset="0"/>
                <a:ea typeface="ＭＳ Ｐゴシック" charset="0"/>
                <a:cs typeface="Arial" charset="0"/>
              </a:rPr>
              <a:t>InsideCounsel</a:t>
            </a:r>
            <a:r>
              <a:rPr lang="en-US" sz="2400">
                <a:latin typeface="Arial" charset="0"/>
                <a:ea typeface="ＭＳ Ｐゴシック" charset="0"/>
                <a:cs typeface="Arial" charset="0"/>
              </a:rPr>
              <a:t>, and the Zeughauser Group</a:t>
            </a:r>
          </a:p>
          <a:p>
            <a:pPr eaLnBrk="1" hangingPunct="1"/>
            <a:r>
              <a:rPr lang="en-US" sz="2400">
                <a:latin typeface="Arial" charset="0"/>
                <a:ea typeface="ＭＳ Ｐゴシック" charset="0"/>
                <a:cs typeface="Arial" charset="0"/>
              </a:rPr>
              <a:t>379 Respondents </a:t>
            </a:r>
          </a:p>
          <a:p>
            <a:pPr lvl="1" eaLnBrk="1" hangingPunct="1"/>
            <a:r>
              <a:rPr lang="en-US" sz="2000">
                <a:latin typeface="Arial" charset="0"/>
                <a:ea typeface="ＭＳ Ｐゴシック" charset="0"/>
                <a:cs typeface="Arial" charset="0"/>
              </a:rPr>
              <a:t>GCs</a:t>
            </a:r>
          </a:p>
          <a:p>
            <a:pPr lvl="1" eaLnBrk="1" hangingPunct="1"/>
            <a:r>
              <a:rPr lang="en-US" sz="2000">
                <a:latin typeface="Arial" charset="0"/>
                <a:ea typeface="ＭＳ Ｐゴシック" charset="0"/>
                <a:cs typeface="Arial" charset="0"/>
              </a:rPr>
              <a:t>Chief Legal Officers</a:t>
            </a:r>
          </a:p>
          <a:p>
            <a:pPr lvl="1" eaLnBrk="1" hangingPunct="1"/>
            <a:r>
              <a:rPr lang="en-US" sz="2000">
                <a:latin typeface="Arial" charset="0"/>
                <a:ea typeface="ＭＳ Ｐゴシック" charset="0"/>
                <a:cs typeface="Arial" charset="0"/>
              </a:rPr>
              <a:t>Deputy/Asst GCs</a:t>
            </a:r>
          </a:p>
          <a:p>
            <a:pPr lvl="1" eaLnBrk="1" hangingPunct="1"/>
            <a:r>
              <a:rPr lang="en-US" sz="2000">
                <a:latin typeface="Arial" charset="0"/>
                <a:ea typeface="ＭＳ Ｐゴシック" charset="0"/>
                <a:cs typeface="Arial" charset="0"/>
              </a:rPr>
              <a:t>In-House Counsel</a:t>
            </a:r>
          </a:p>
          <a:p>
            <a:pPr lvl="1" eaLnBrk="1" hangingPunct="1"/>
            <a:r>
              <a:rPr lang="en-US" sz="2000">
                <a:latin typeface="Arial" charset="0"/>
                <a:ea typeface="ＭＳ Ｐゴシック" charset="0"/>
                <a:cs typeface="Arial" charset="0"/>
              </a:rPr>
              <a:t>Other related titles</a:t>
            </a:r>
          </a:p>
          <a:p>
            <a:pPr eaLnBrk="1" hangingPunct="1"/>
            <a:endParaRPr lang="en-US">
              <a:latin typeface="Arial" charset="0"/>
              <a:ea typeface="ＭＳ Ｐゴシック" charset="0"/>
              <a:cs typeface="Arial" charset="0"/>
            </a:endParaRPr>
          </a:p>
        </p:txBody>
      </p:sp>
      <p:sp>
        <p:nvSpPr>
          <p:cNvPr id="500740"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75E345E1-7A73-D84E-A137-F2DB37900BE6}" type="slidenum">
              <a:rPr lang="en-US" sz="1000">
                <a:solidFill>
                  <a:schemeClr val="bg2"/>
                </a:solidFill>
                <a:cs typeface="Arial" charset="0"/>
              </a:rPr>
              <a:pPr algn="ctr" eaLnBrk="1" hangingPunct="1"/>
              <a:t>11</a:t>
            </a:fld>
            <a:endParaRPr lang="en-US" sz="1000">
              <a:solidFill>
                <a:schemeClr val="bg2"/>
              </a:solidFill>
              <a:cs typeface="Arial" charset="0"/>
            </a:endParaRPr>
          </a:p>
        </p:txBody>
      </p:sp>
      <p:pic>
        <p:nvPicPr>
          <p:cNvPr id="50074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32400" y="1066800"/>
            <a:ext cx="3733800" cy="47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Title 1"/>
          <p:cNvSpPr>
            <a:spLocks noGrp="1"/>
          </p:cNvSpPr>
          <p:nvPr>
            <p:ph type="title"/>
          </p:nvPr>
        </p:nvSpPr>
        <p:spPr/>
        <p:txBody>
          <a:bodyPr/>
          <a:lstStyle/>
          <a:p>
            <a:r>
              <a:rPr lang="en-US" sz="3600">
                <a:latin typeface="Arial" charset="0"/>
                <a:ea typeface="ＭＳ Ｐゴシック" charset="0"/>
              </a:rPr>
              <a:t>2013 In-House Counsel Survey</a:t>
            </a:r>
          </a:p>
        </p:txBody>
      </p:sp>
      <p:sp>
        <p:nvSpPr>
          <p:cNvPr id="501763" name="Content Placeholder 2"/>
          <p:cNvSpPr>
            <a:spLocks noGrp="1"/>
          </p:cNvSpPr>
          <p:nvPr>
            <p:ph idx="1"/>
          </p:nvPr>
        </p:nvSpPr>
        <p:spPr>
          <a:xfrm>
            <a:off x="762000" y="1219200"/>
            <a:ext cx="7772400" cy="4495800"/>
          </a:xfrm>
        </p:spPr>
        <p:txBody>
          <a:bodyPr/>
          <a:lstStyle/>
          <a:p>
            <a:pPr eaLnBrk="1" hangingPunct="1"/>
            <a:r>
              <a:rPr lang="en-US" sz="2800">
                <a:latin typeface="Arial" charset="0"/>
                <a:ea typeface="ＭＳ Ｐゴシック" charset="0"/>
                <a:cs typeface="Arial" charset="0"/>
              </a:rPr>
              <a:t>67% of in-house counsel have used LinkedIn in the past week for professional reasons</a:t>
            </a:r>
          </a:p>
          <a:p>
            <a:pPr eaLnBrk="1" hangingPunct="1"/>
            <a:r>
              <a:rPr lang="en-US" sz="2800">
                <a:latin typeface="Arial" charset="0"/>
                <a:ea typeface="ＭＳ Ｐゴシック" charset="0"/>
                <a:cs typeface="Arial" charset="0"/>
              </a:rPr>
              <a:t>Overall social media usage has increased to 73% across the board – a 16% rise since 2010</a:t>
            </a:r>
          </a:p>
          <a:p>
            <a:pPr eaLnBrk="1" hangingPunct="1"/>
            <a:r>
              <a:rPr lang="en-US" sz="2800">
                <a:latin typeface="Arial" charset="0"/>
                <a:ea typeface="ＭＳ Ｐゴシック" charset="0"/>
                <a:cs typeface="Arial" charset="0"/>
              </a:rPr>
              <a:t>Mobile usage is up – content is being read on both smartphones and tablets</a:t>
            </a:r>
          </a:p>
          <a:p>
            <a:pPr eaLnBrk="1" hangingPunct="1"/>
            <a:r>
              <a:rPr lang="en-US" sz="2800">
                <a:latin typeface="Arial" charset="0"/>
                <a:ea typeface="ＭＳ Ｐゴシック" charset="0"/>
                <a:cs typeface="Arial" charset="0"/>
              </a:rPr>
              <a:t>Over 60% use LinkedIn for industry news</a:t>
            </a:r>
          </a:p>
          <a:p>
            <a:pPr eaLnBrk="1" hangingPunct="1"/>
            <a:r>
              <a:rPr lang="en-US" sz="2800">
                <a:latin typeface="Arial" charset="0"/>
                <a:ea typeface="ＭＳ Ｐゴシック" charset="0"/>
                <a:cs typeface="Arial" charset="0"/>
              </a:rPr>
              <a:t>60% use LinkedIn to stay in touch with outside counsel</a:t>
            </a:r>
          </a:p>
          <a:p>
            <a:pPr eaLnBrk="1" hangingPunct="1"/>
            <a:endParaRPr lang="en-US" sz="2400">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2786" name="TextBox 1"/>
          <p:cNvSpPr txBox="1">
            <a:spLocks noChangeArrowheads="1"/>
          </p:cNvSpPr>
          <p:nvPr/>
        </p:nvSpPr>
        <p:spPr bwMode="auto">
          <a:xfrm>
            <a:off x="609600" y="2895600"/>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3600"/>
              <a:t>Ethics, Guidelines and Best Practices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Title 1"/>
          <p:cNvSpPr>
            <a:spLocks noGrp="1"/>
          </p:cNvSpPr>
          <p:nvPr>
            <p:ph type="title"/>
          </p:nvPr>
        </p:nvSpPr>
        <p:spPr>
          <a:xfrm>
            <a:off x="354013" y="0"/>
            <a:ext cx="8969375" cy="1143000"/>
          </a:xfrm>
        </p:spPr>
        <p:txBody>
          <a:bodyPr/>
          <a:lstStyle/>
          <a:p>
            <a:r>
              <a:rPr lang="en-US" sz="3600">
                <a:latin typeface="Arial" charset="0"/>
                <a:ea typeface="ＭＳ Ｐゴシック" charset="0"/>
              </a:rPr>
              <a:t>Ethics, Guidelines and Best Practices</a:t>
            </a:r>
          </a:p>
        </p:txBody>
      </p:sp>
      <p:sp>
        <p:nvSpPr>
          <p:cNvPr id="503811" name="Content Placeholder 2"/>
          <p:cNvSpPr>
            <a:spLocks noGrp="1"/>
          </p:cNvSpPr>
          <p:nvPr>
            <p:ph idx="1"/>
          </p:nvPr>
        </p:nvSpPr>
        <p:spPr/>
        <p:txBody>
          <a:bodyPr/>
          <a:lstStyle/>
          <a:p>
            <a:r>
              <a:rPr lang="en-US">
                <a:latin typeface="Arial" charset="0"/>
                <a:ea typeface="ＭＳ Ｐゴシック" charset="0"/>
              </a:rPr>
              <a:t>Be Transparent and clear in identity and intention</a:t>
            </a:r>
          </a:p>
          <a:p>
            <a:r>
              <a:rPr lang="en-US">
                <a:latin typeface="Arial" charset="0"/>
                <a:ea typeface="ＭＳ Ｐゴシック" charset="0"/>
              </a:rPr>
              <a:t>Adhere to ethical rules and guidelines</a:t>
            </a:r>
          </a:p>
          <a:p>
            <a:r>
              <a:rPr lang="en-US">
                <a:latin typeface="Arial" charset="0"/>
                <a:ea typeface="ＭＳ Ｐゴシック" charset="0"/>
              </a:rPr>
              <a:t>YOYOW – You Own Your Own Words</a:t>
            </a:r>
          </a:p>
          <a:p>
            <a:r>
              <a:rPr lang="en-US">
                <a:latin typeface="Arial" charset="0"/>
                <a:ea typeface="ＭＳ Ｐゴシック" charset="0"/>
              </a:rPr>
              <a:t>Be responsible and trustworthy</a:t>
            </a:r>
          </a:p>
          <a:p>
            <a:r>
              <a:rPr lang="en-US">
                <a:latin typeface="Arial" charset="0"/>
                <a:ea typeface="ＭＳ Ｐゴシック" charset="0"/>
              </a:rPr>
              <a:t>Finish what you start</a:t>
            </a:r>
          </a:p>
          <a:p>
            <a:r>
              <a:rPr lang="en-US">
                <a:latin typeface="Arial" charset="0"/>
                <a:ea typeface="ＭＳ Ｐゴシック" charset="0"/>
              </a:rPr>
              <a:t>Value and create thought leadership</a:t>
            </a:r>
          </a:p>
        </p:txBody>
      </p:sp>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itle 1"/>
          <p:cNvSpPr>
            <a:spLocks noGrp="1"/>
          </p:cNvSpPr>
          <p:nvPr>
            <p:ph type="title"/>
          </p:nvPr>
        </p:nvSpPr>
        <p:spPr/>
        <p:txBody>
          <a:bodyPr/>
          <a:lstStyle/>
          <a:p>
            <a:r>
              <a:rPr lang="en-US">
                <a:latin typeface="Arial" charset="0"/>
                <a:ea typeface="ＭＳ Ｐゴシック" charset="0"/>
              </a:rPr>
              <a:t>Relevant Rules</a:t>
            </a:r>
          </a:p>
        </p:txBody>
      </p:sp>
      <p:sp>
        <p:nvSpPr>
          <p:cNvPr id="3" name="Content Placeholder 2"/>
          <p:cNvSpPr>
            <a:spLocks noGrp="1"/>
          </p:cNvSpPr>
          <p:nvPr>
            <p:ph idx="1"/>
          </p:nvPr>
        </p:nvSpPr>
        <p:spPr>
          <a:xfrm>
            <a:off x="381000" y="1219200"/>
            <a:ext cx="5334000" cy="4495800"/>
          </a:xfrm>
        </p:spPr>
        <p:txBody>
          <a:bodyPr/>
          <a:lstStyle/>
          <a:p>
            <a:pPr marL="458788" indent="-457200" eaLnBrk="1" hangingPunct="1">
              <a:buFontTx/>
              <a:buAutoNum type="arabicPeriod"/>
              <a:defRPr/>
            </a:pPr>
            <a:r>
              <a:rPr lang="en-US" sz="2400" dirty="0">
                <a:latin typeface="Times New Roman"/>
                <a:ea typeface="ヒラギノ角ゴ ProN W6" charset="0"/>
                <a:cs typeface="Times New Roman"/>
              </a:rPr>
              <a:t>CONFIDENTIALITY</a:t>
            </a:r>
          </a:p>
          <a:p>
            <a:pPr marL="458788" indent="-457200" eaLnBrk="1" hangingPunct="1">
              <a:buFontTx/>
              <a:buAutoNum type="arabicPeriod"/>
              <a:defRPr/>
            </a:pPr>
            <a:r>
              <a:rPr lang="en-US" sz="2400" dirty="0">
                <a:latin typeface="Times New Roman"/>
                <a:ea typeface="ヒラギノ角ゴ ProN W6" charset="0"/>
                <a:cs typeface="Times New Roman"/>
              </a:rPr>
              <a:t>CONFLICT OF INTEREST</a:t>
            </a:r>
          </a:p>
          <a:p>
            <a:pPr marL="458788" indent="-457200" eaLnBrk="1" hangingPunct="1">
              <a:buFontTx/>
              <a:buAutoNum type="arabicPeriod"/>
              <a:defRPr/>
            </a:pPr>
            <a:r>
              <a:rPr lang="en-US" sz="2400" dirty="0">
                <a:latin typeface="Times New Roman"/>
                <a:ea typeface="ヒラギノ角ゴ ProN W6" charset="0"/>
                <a:cs typeface="Times New Roman"/>
              </a:rPr>
              <a:t>ADVERTISING RULES</a:t>
            </a:r>
          </a:p>
          <a:p>
            <a:pPr marL="842223" lvl="1" indent="-342900" eaLnBrk="1" hangingPunct="1">
              <a:buFont typeface="Arial"/>
              <a:buChar char="•"/>
              <a:defRPr/>
            </a:pPr>
            <a:r>
              <a:rPr lang="en-US" sz="2500" dirty="0">
                <a:latin typeface="Times New Roman"/>
                <a:ea typeface="ヒラギノ角ゴ ProN W6" charset="0"/>
                <a:cs typeface="Times New Roman"/>
              </a:rPr>
              <a:t>PROFILES AND POSTS ARE SUBJECT TO THE ADVERTISING RULES</a:t>
            </a:r>
          </a:p>
          <a:p>
            <a:pPr marL="842223" lvl="1" indent="-342900" eaLnBrk="1" hangingPunct="1">
              <a:buFont typeface="Arial"/>
              <a:buChar char="•"/>
              <a:defRPr/>
            </a:pPr>
            <a:r>
              <a:rPr lang="en-US" sz="2500" dirty="0">
                <a:latin typeface="Times New Roman"/>
                <a:ea typeface="ヒラギノ角ゴ ProN W6" charset="0"/>
                <a:cs typeface="Times New Roman"/>
              </a:rPr>
              <a:t>SOLICITATION</a:t>
            </a:r>
          </a:p>
          <a:p>
            <a:pPr marL="458788" indent="-457200" eaLnBrk="1" hangingPunct="1">
              <a:buFontTx/>
              <a:buAutoNum type="arabicPeriod"/>
              <a:defRPr/>
            </a:pPr>
            <a:r>
              <a:rPr lang="en-US" sz="2400" dirty="0">
                <a:latin typeface="Times New Roman"/>
                <a:ea typeface="ヒラギノ角ゴ ProN W6" charset="0"/>
                <a:cs typeface="Times New Roman"/>
              </a:rPr>
              <a:t>PROFESSIONALISM AND CIVILITY</a:t>
            </a:r>
          </a:p>
          <a:p>
            <a:pPr marL="458788" indent="-457200" eaLnBrk="1" hangingPunct="1">
              <a:buFontTx/>
              <a:buAutoNum type="arabicPeriod"/>
              <a:defRPr/>
            </a:pPr>
            <a:r>
              <a:rPr lang="en-US" sz="2400" dirty="0">
                <a:latin typeface="Times New Roman"/>
                <a:ea typeface="ヒラギノ角ゴ ProN W6" charset="0"/>
                <a:cs typeface="Times New Roman"/>
              </a:rPr>
              <a:t>NON-LAWYER STAFF SUPERVISION</a:t>
            </a:r>
          </a:p>
          <a:p>
            <a:pPr marL="0" indent="0">
              <a:buFontTx/>
              <a:buNone/>
              <a:defRPr/>
            </a:pPr>
            <a:endParaRPr lang="en-US" dirty="0"/>
          </a:p>
        </p:txBody>
      </p:sp>
      <p:pic>
        <p:nvPicPr>
          <p:cNvPr id="504836"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248400" y="1524000"/>
            <a:ext cx="20828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5858" name="TextBox 1"/>
          <p:cNvSpPr txBox="1">
            <a:spLocks noChangeArrowheads="1"/>
          </p:cNvSpPr>
          <p:nvPr/>
        </p:nvSpPr>
        <p:spPr bwMode="auto">
          <a:xfrm>
            <a:off x="-2573338" y="42672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endParaRPr lang="en-US" sz="2400"/>
          </a:p>
        </p:txBody>
      </p:sp>
      <p:sp>
        <p:nvSpPr>
          <p:cNvPr id="505859" name="TextBox 1"/>
          <p:cNvSpPr txBox="1">
            <a:spLocks noChangeArrowheads="1"/>
          </p:cNvSpPr>
          <p:nvPr/>
        </p:nvSpPr>
        <p:spPr bwMode="auto">
          <a:xfrm>
            <a:off x="1295400" y="3276600"/>
            <a:ext cx="662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3600"/>
              <a:t>Overview of Social Media</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1066800"/>
            <a:ext cx="4648200"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465513" y="6010275"/>
            <a:ext cx="3659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2" algn="r" eaLnBrk="1" hangingPunct="1"/>
            <a:r>
              <a:rPr lang="en-US" sz="1000" i="1">
                <a:cs typeface="Arial" charset="0"/>
              </a:rPr>
              <a:t>Photo courtesy of underworldmagazines.com</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450" y="1365250"/>
            <a:ext cx="3632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2387600"/>
            <a:ext cx="32369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86" name="TextBox 1"/>
          <p:cNvSpPr txBox="1">
            <a:spLocks noChangeArrowheads="1"/>
          </p:cNvSpPr>
          <p:nvPr/>
        </p:nvSpPr>
        <p:spPr bwMode="auto">
          <a:xfrm>
            <a:off x="533400" y="1524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4000">
                <a:solidFill>
                  <a:schemeClr val="bg1"/>
                </a:solidFill>
              </a:rPr>
              <a:t> Which ones to use?</a:t>
            </a:r>
          </a:p>
        </p:txBody>
      </p:sp>
      <p:pic>
        <p:nvPicPr>
          <p:cNvPr id="506887" name="Picture 2" descr="https://encrypted-tbn0.gstatic.com/images?q=tbn:ANd9GcRWRruarT1v5M6VvDavvNp9vpn1ASb8URNCBt8NnXX-dr7tqQq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3688" y="3814763"/>
            <a:ext cx="14636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88" name="AutoShape 4" descr="data:image/jpeg;base64,/9j/4AAQSkZJRgABAQAAAQABAAD/2wCEAAkGBxQQEBQPDw8QDw0QEBAPDw8OEBAQDxAPFBUYFhUUFBUYHSggGBslHBQUITEhJSkrLi4uFx8zODMsNygtLiwBCgoKDg0OGhAQGDEkHBwsLCwsLCwtLCwsLCwsLCwsLCwsLCwsLCwsLCwsLCwsLCwsLCwsLCwsLCwsLCwsLCwrLP/AABEIAOEA4QMBEQACEQEDEQH/xAAcAAABBAMBAAAAAAAAAAAAAAAHAAECBgMEBQj/xABIEAABAwEBCA4IBQMEAgMAAAABAAIDBBEFBgcSITFRcxMXIjI0QVNhcXKBobGyFCUzUlSRktEVIyQ1wUJi0oKTs8Ki8QhDg//EABsBAQACAwEBAAAAAAAAAAAAAAABBAIFBgMH/8QANBEAAgEBBQYFAwMFAQEAAAAAAAECAwQFETEyEhQVIVFxEzM0QVIiYaEGFoEjkbHB0SRT/9oADAMBAAIRAxEAPwA4IB0A1qA07pXVip2400jWDiBOU9AWMpKOZ6U6U5vCKKldDCRE3JDE+U6TuWrwlaYrIvQu2T1PA5L8Jk9u5p4bOd0lq896fQ91dkPeTI7ZlR8PB9Uib0+g4ZT+T/Atsyo+Hp/qkTen0HDKfyf4FtmVHw8H1SJvT6DhlP5P8C2zKj4en+qRN6fQcMp/Ji2zKj4en+qRN6fQnhlP5MW2XUfD0/1SJvT6DhlP5MW2XUfDU/1SJvT6EcMp/Jj7ZdR8NT/VIm9PoTwyn8mLbLqPhqf6pE3p9Bwyn8mLbLqPh6f6pE3p9BwyHyY22XUfD0/1SJvT6DhlP5MW2XUfD0/1SJvT6DhlP5MW2ZUfD0/1SJvT6DhlP5MW2ZUfD0/1SJvT6DhlP5MW2ZUfD0/1SJvT6DhlP5MW2XUfD0/1SJvT6EcMp/JkmYTJ7ctNBZzOktTen0HDIfJnVoMJMTjZNE+L+4bpvcvSNpi8zwnds1peJbbm3WhqW40MrXjjAOUdI4l7xkpc0UalKdN4SRurI8x0AkAkAkA1qAo191/AhJgpbHSjI+TO1h0DSVWq18OSNlZbC5fVPIG1XVPmeZJXukec7nEk/wDpUpNt4s28YKKwisDFYoMh8VCRWIBWIBYqECsQCsQkdAJCBISJAJAJANYhArEArEArEJFYgFYhA1iAyU1Q+J4kie6OQZnsJa7oyZxzKYycXiiJRUlhJcgkXo38iUtgq7Gyk2MlzNedB0FXaVfa5PM09qsOz9VPIvasmtEgHQDICj4Qb6DCPRYHWSuH5jhnYDxDnVWvVw+lGysNl23tyyBgBaqRuUTDVBkMXKSBsZANahBIISOAoBLFQkcMTEkfETEYCxExGAtjTEYC2NMRgLETEYDYiYjAWKmIwGxUIIkKQMUIGtQgWMhI4KActUEkHBSjFhMweX0GUeiVDrZWj8p7s72jiJ4yFeoVdrk8zTW6y7P9SORe1ZNaOgNG7NeKeCSZ2ZjSQNJ4gsZy2VielKDnNRQCqupdNI6R5te9xc485K1bbbxZ0sIKCUV7CDbFieuBB7tCkxZBCBwEB3rk3pVNQA5seIw/1ybkHoGdesaM5exXqWulTzfP7Hbbg4n5aIdjl6brLqV+J0+jJbXM3LRfJybrLqOJ0/ix9rqblovk5N1l1HE6fxY+11Ny0Xyco3WXUnilP4sW13Ny0Xycm6y6jilP4sW13Ny0Xycm6S6jilP4sfa8m5aL5OTdJdRxSn8WLa8m5aL5OTdJdRxSn8WNtdzctF8nJukuo4pT+LFtdzctF8nJusuo4pT+LFtdTctF8nJusuo4pT+LG2upuWi+Tk3WXUjidP4sY4OZuWi+TlO6y6jidP4sicHE/LRfJybrLqOJw+LORdS8yqgBdsYkYM5jy2di85UJxPanbaU+WOD+5XnNsyEWHQchXkWiKAmxyEoyFtqgyI087ontkjOLIxwc06CFlGTi8UecoqScXkw7XEuiKmnjnbmkYCR7ruNvYci2kZbSxOZrU3Tm4v2N5ZHmUXCpW4sMcIPtHYx6AqtplySNldsMZOXQGkLVRZu0TlNg6URLMCkwHAQBEvBvVaWiqqG41vsmHN1irdCitTNVbrU0/DiEKywZBmGQBXDUlQqMIUEb3MdDOHNJadyzOP8AUgOne9fTFWucyNsjHMGNZIGi0c1hKA7qAr13774aOQRSMke/FDvyw0gA6bSEBp0V/wBBNI2JkM+O9waLQyzt3SAtqAdAMgEgEgEgEgEgEgEgKTf1eo2RhqYGhsrBa9oGR7eM9Kq1qKfNGysVrcXsSyYLiFSNyMgM8RtChma5kJgiMWgk4Ka22GSEnePxm9Dsp71fs0sY4GmvKGElLqXtWTVgvwrP/URN4tiJ7bVRtL+pG6u1fQ+5T4BkVRm1iY5zlUoiRAKTEzU8eM5rfec0fM2IS+SD3QxBkTGjIGsaB8ltorBHKzeMm2Z1JiCHCRc7YavZANxMMb/WM6EmjeRdHYK2Mk2Ne4Ru/wBWT+UAa7UIAXfTdDZ6yaS21peWt6rcg7ghJYcF9ztkndORuYhYOuUICogEgGQCQCQCQCQCQCQCQDObaLDlBFhHMgAPdeEMnlaMwkfZ0WrVTWEmdRSeNNP7GiQsTMnBnUMyiZJxkREyLdgpksqZW6YgR02lW7K+bNXeS/pp/cKSumlBbhW4VFqf+yo2nUjdXbofcqVMMnaqjNrHIxT75SjB5jNCkGzRj8xmsZ5gizEtLDzBvW9UeC2yyOUeZkUkFTwk3M2ajdI0WvgIk58X+rutPYgA4yUggg2EEEEcRCEhsq7uj8MNWDldBb/+hFlnzQgCWPbzk+KEhuvDuZ6PRRgix8n5r9Nrs3dYhBmu7fRBSbmR+NLybMru3QgKxLhLFu5pzZ/c4WoDcudhFhe4NmjfFbkxsjmjp40BcoJ2yND2OD2OFoc02ghAal27qNpITPIHFjS0ENz7ogfygK4MItPycvyb90Bb4ZMZocMzgHDoItQFWrL/AGCKR0TmSlzHFhsDbLQbNKA6t718Eda17omvaGODTjgDLZbxFAddAJAAy7w/Uzaxy1VTWzqKHlR7HNcFieg8G+UMmOZlqcyhGUi0YLeGO1RVuzamay8fKXcK6umjBbhW4VHqf+ypWnUjdXbofcqdLm7VUZtYZGOYbpSjF5iaECNmjH5jOuzzBFmJaWHaDet6o8Ft1kcm8yakghPEHscxwta5paRpBFhQHnq7dEaeokhd/Q8gdFuRAb8l8BNz20WW0SlxPFiZwPmhJivTueaqriis3ONjP5mDOgDjdap9Hp5JAMkcZIA5hYEIALUVTpHGR5xnuJc4nSUJLde9eK+qgE7pRG19pYLLSQMlpQgrd27nPpJ3QSWFzbDaMxacxCEl0wVXUcXyUziSzFx2W/0kZx3oQWHCSfV8nXi87UAHmPyjpCgk9A0HsY9WzwCkgBt8T/1c+uk8xUEl7wSOtin1jfKFJBf0AkADrvD9TLrHLU1NTOpoeVHsc5wWJ6ChG6RiOZkqs3aoRlPIs+C3hjtUfEq3ZtTNXePlLuFhXjSAswrcKj1P/ZUbTqRurt0PuVWk3vaqjNtDIxzDdKUYvMTQgNmjH5jOuzxCLNCWlh0h3reqPBbdZHJPMyKSBkAKcL9y8SWOqaNy8bG/rDN3BADnGUEhSwP3L3MlW4b47Gw8wzkfPuUkFzvwP6Co1LkAAsdCQ73in1dT6s+ZyEA1woO9YO1Ufi5CTZwTutrHapyEF0wmn1dJ14v+RqADDH5R0hQSeibn+xj1bPKFJABr5HfrJ9dJ5ihJfsDxtin1rfKEICGgEgAjd3hMusctTU1s6qh5UexzXBYnox4RulDEcydXm7UiZTyLLgt4Y7VHxVuzamau8fKXcLCvGjBRhYmaKuJpIBMOQHrKjaV9Ru7ti3Tb+5WqLe9qpyNtBciEw3SlGLzE1AjYo/aM67PMFMcxLSw6Qb1vVHgtusjkXmTUkCQFTwnxB1zZSRaW4rm8xtCABGMoJD7g3HqynsFlrXntx3KSDcvyP6Cp1LkB58x1BIfbwj6tptWfM5SQDLCo71i7Ux+LkJNnBE62tdqnIQXbCkfVsnXh/wCRqACcb8o6QoJPSFzvYx6pnlCkgAF8zv1lRr5PMUJCFgZP5NRrW+UIQEZAJABK7vCZdY5amprZ1VDyo9jnOCwPUeHfIxHMetNjdGVImU1yLDgpna6teGkEiLLZ0lW7MvqNXeUWqSx6hcV00QEsOPDIdQfMqto1HR3P5Uu5TbmVDmt3LiMvYqskjfU4Ra5o2DdZwdugD3KNk8KlBY8jbhumw57QocTydCSyOlc+drpGWOB3bOP+4KEniec4NReKDtBvW9UeC26yOPeZkUkCQFUwnftk/QPEIAA4ygk9B4Nv2un6rvO5SQbd+v7fU6lyA8646gk9CYPz6sptWfO5SQC3Cw71k7Ux+LlANrA679c7UuUgvOFY+rJevD/yNQAMjflHSFBJ6Yub7CPVM8oUkHnm+d/62o18nmKgkI2BM2w1Gtb5ApICUgEgAdfDUsbUy2uA/Mdk41qai+tnXWanJ0o8vY4k11GjMCVCiWFQl7mo26ry7cgN7yp2T1p0I48zWulM5zd04nLxlTFI9qkElyRccCPDZdT/ACVZoajRXx5S7hwVs5sCWHHhkOoPmVW0ajo7n8qXcpNDve1VWdFR0kJt8VKMJ6hNQIz078V7Xe65rvkQU9yWsYtHpW5k4khje02h0bSD2LZxeKOAqxcZuL9mbKk8x0BTsLM2x3JqHEW2BuQdYIDziLsM0EJgMT0pgtlD7k0zhmLX2fW5Ad+69GJ4JITmkY5vzCA8wXT/AE0z6ebcSxuLXA5O0cxUElwvYwrGipxTmOOZrLdjJcWloOWw6QpIKtd6+X0yd9RK5uO+zI3M0DMAoAScCVzHOMlaQRHi7HGSLMYnKSObJ3qQWrCyPVUx4mmN55mte0nuCA87m6zBxlAW1+FerliZSRZHYojDomfmuFlgy/ZMBiVCtuo5kjmSMIla4h4e60h3HbzpgMQw/wDx/rDLBVEgCydgFnUCALKAjI8NBccjWgknQBlQlLF4I82XZn2SolkGZ0ryOi2weC1knjJnfUIbFKMX7JHPcoM2KDfIxDMlXb3tULMzrZF0wI8Nl1P8lWaGo56+PKXcOCtnNgTw4cNh1B8yq2jUdHc3lS7lJoRue0qrI6OjpIT74qUYT1CahCMgUGaCVg3vzbEBR1TrGW/kyHM3+13MrNGql9LNBet2ub8WkufugqRyBwDmkEHMQbQVcOaaaeDJIQcu+a4cdfTPpJi4RSABxYQHZDbkQFC2jqDlan62f4qSC/3uXFZQ00dJCXGKIENLyC7KSctnSoJOkgKvfheJSXTFtRGWzAWNmiIbJZz5LD2hADyowBtt/Lug8N0Pha42dIIQHWuHgPpIXh9TNNU2ZcQ4rIyeewW96AKFJTMiYI4mNZG0WNa0WABANWUrJo3RStD45Glj2nMWkWEIAWVuAqkfIXR1NTFGTbsY2N1g0AlvigLbepg9ornbqGIyTctMQ99vNksHyUg4l08DlFUTSTvkqA+aR0jg17LMZxtNm5QgsV5V5kFyWSMp3SOErw92ykE2gWZLANCgksjnWC05AM5OZADjCLfq0MdSUrsZ7sksjczW+6NJKrVqqw2UdBdd2SbVWouXsgTlUzpWY3KTAUG+CMmGonXDc9qiOZnXyLngS4dLqf5Ks0NRzt8eUu4b1bObAnhw4bDqD5lVtGo6O5vKl3KXQb3tVWR0lDSY598pRhU1DNQxRkCgzRMIZo7dyL6KqlyQzuxPcfu2d+UdhWcaso5Mq1rvs9fVHn1XI77MJlZZlbATpxHD/ss95mU+A2bq/wC6JbZdX7sH0u/yTeZk8As3V/gfbKq/dh+l33Ub1Mn9v2bq/wAEtsqr92H6XfdN6mT+3rN1f4Ftk1fuw/S77qN6mP29Zur/ALr/AILbJq/dh+l33U71Mft6zdX/AHX/AAW2TV+7D9Lvum9TH7es3V/gW2TV+7D9Lvum9TH7es3V/gW2TV+7D9Lvum9TH7es3V/gW2TV+7D9Lvum9SH7es3V/wB0LbJq/dh+l33TepD9vWbq/wAEdsqr92H6XfdN6mR+37N1f4GOEur92D6Xf5Kd5kRwCzdX+CJwmVfuwfS7/JN5kRwGzdX+Di3Wvuq6kYsk5az3IhiN+/esJVZS9y1Ru2zUecY8/vzK+5YFwgUMGY3KTFj0++CPImnqJ1+97VETOvpLlgT4dLqf5Ks0NRzl8eUu4b1bObAnhw4bDqD5lVtGo6O5vKl3KXQb3tVSR0tDSY6jfFZLI86moZqGKMgUGaCfexg6paqljnkkqhI8WkRyta3sGKrtOlFxTaOVt142inXlGMsEux1dqij5Ws/3mf4LPwYdCrxW1/P8L/g+1TR8tWf7zP8ABPBh0HFrZ/8AT8L/AIPtVUfLVn+8z/BPAh0J4vbP/p+F/wAOBfpeRT0NNs8MlQ5+O1tksjXNsJszBoXhXpRjHFI21z2+0V7RsVJYrBlHCpHVCQkSASAtN417EV0HSNnfMwRtBbsLwy208doKs2eEZN4o0F+WutZ4xdKWGJYLu4OqWnppZ2S1RfGzGaHysLSecYq96lGCi2kaixXpaqlohGU+Tf2BstedsIoQRKkhkSpMSJQxZAqTBkCpMWQKGDMblJix6ffI8iaeoyXQ3vaoiZ2jSXHAlw6XU/yVZoajnL48pdw3q2c2BPDhw2HUHzKraNR0dzeVLuUy5+87VUkdLZ9JiqN8VksjzqahmoYoyBQZoLt6N+tJT0cUMspbIwWOGI82doCuU6sVHBnMW27bRVrylFcmWW5N+FLVSiGGUukcCQCx4yAWnKQvWNWMngjX17ur0Ybc1yO+vQoldr79KSCR0UkpEjDY4YjzYekBeTrQTwbNjSuu01YKcY8mVO/++mmq6XYoJC6TZGOsLXDICDxheFerGUcEbm6Lur0LRt1FywB0FSOoHQkSASAIeCD2k/Ub4q5ZM2cx+pNMC6348An1Z8QrNXQzQXd6qHcA61R9GGKEESpIGUmLIFDFkCpMGQKkwIlDFmNykwY9NvgksjKlqMl0d72rGOZ6WjSXHAlw6XU/yVaoajm748pdw3q2c2BLDjwyHUHzKraNR0dz+VLuU25287VUnmdNZ9Jiqd+Vksjyq6iLUMUZAoMkTCGaLdgu/co+pL5SvahrNZfPpH3QcFfOLALfrw+fWHxWsra2d/dnpYdjnXOudLUOxII3SvAtLW57FjCDm8EWLTa6dmjt1MjovvVrGguNJKABaSQMgXo7PNFKN+WWTUU3z+xyGC2wDKTYBzk5l4YG3csE2/Y7IvUrfg5fkF77vM1Dv2yL3f8AY51dRSQP2OaN0clgOK7PYcx7ivKcHF4M2NmtMLRDbhkXvBB7SfqN8VZsmbNB+pNMC6348AqNUfEKzV0M0F3eqh3Azcm9+pqxbT075Ge+S1jOxziAexUIUJyR2Fqvmz0Hs5v7EbrXv1NKLainfGz3wWvZ2uaSApnQlDmLLfFntD2Vyf3OYSvE2ZFxUpYnnOaisW+RYbl3jVtS0PbCImHKHTuxLR1d93KzGzSeZo69+0YPCCxNmswbV0YtaIZrBbZFJY7/AM7Fk7M/ZnhC/wCm39USo1dO+J5jlY6ORu+Y8Frh2FeEouLwZuKNop1o7UHiYCsTNmNykxZKl34USyMqWoy3S3vaojmetp0lvwI8Nl1P8lWqGo5q+PKXcOCtnNgSw48Mh1B8yq2jUdHc/lS7lNuZvO0qpPM6ezaTDVb89iyWR41tTItKGCMgUGaJhDJFvwW/uUfUl8pXtQ1msvn0j7oOCvnGAEv14fPrD4rWVtbO+uz0sOx3MEvDH6r7r1s2opfqD08e4Vbp+xk1bvBXJZM5Oh5ke555oTu4+vH4hapZn0mrol2f+D0dFvR0DwW2R8ylmwN4T/3A6mPxetfadZ29w+k/l/6Oxgg9pP1G+K9LLmyl+pNMAj19KyaN0cotjcLHg5AQDbYebIrjOWhKUXjHM1Ln3TpnO2CCaEuYLNjje0kAcwWKnF8kz2qWWtCO3ODSfvgblXTNljdHI0OY9pa4EWggrLA8IycXis0efLtUPo9RJBycjmjoByLWVI7Mmj6JYq3i0ITfui74Lr2myW1szA4NdiwNdmtGd1nTk7Fas1NYbTOdv22ScvBi+SzCZU1LIml8j2xsGdz3BrR2lWW0sznoQlN4RWL+xChuhFO3GgljmbmxonteLekIpJ5GVSjUpPCcWn9yq4TL3m1NKZ2tHpEAxmuGcs42nm4151oqUS7dlplRrJY8mBArXnZMxuKkxZKk347VEsjOjrM10952qInradJb8CPDZNT/ACVaoajmr48pdw4K2c2BLDjwyHUHzKraNR0dz+VLuU65e87Sqk8zprLpNesO7PYso5HjW1kGlSYIyNKgyRkBUGaLfgt/co+pL5SvahrNZfHpH3QclfONADfqf18+sPitZW1s727PTQO7gkP6x+q+69bNqKV/+nj3CtdT2Mmrd4K5LJnKUPMj3R54oN/H14/ELVLUfSKuiXZ/4PR8W9HQPBbZHzOWbA1hQ/cTqY/F619p1nb3D6P+X/o7GB/2k/Ub4r0subKX6j0wLvfe4ihnIJB2I5QrNXQzQXesbTBPqBe9iUtrIC02HZWZRznKtfS1I7m3xUrPNNezPQAW0PnQC8IQsujNZpB7SFrq+tndXQ//ACRCteLGG3PgA42W9pJKu0tCOTvJt2qfcq2GSoIjhjBOK5znEcRsssXjaXySNncEE5ykcnA7MRUyst3JiBI4rQc6wsz5tFq/op0oy98QqXTbbBKDmMUg/wDEq48jl6etd0eZphY4jiDiO9aw75PkYXFSQydFvx2rGWR6UNZnupvO1YxzPW1aS34EeGyan+Srdn1HNXx5S7hwVs5sCWHHhkOoPmVW0ajo7n8qXcp1y952lVJ5nT2XQa1b7Q9iyjkV6+sxtKkwRkaVBkjICoMkW/BYfWUfUl8pXtQ1mtvj0r7oOavnHABv2PrCfWHxWtq62d5dvpoHdwR8MfqvuvSzailf3kR7hXup7GTVu8FclkzlaHmR7o87UB3cfXj8QtWsz6NV0S7P/B6Ri3o6B4Lao+ayzYGcKP7idTF4vVC06ztrif8A5P5f+jsYHj+ZP1G+K9LLmyl+otMO5d78uAVGqPiFYq6GaK7/AFMO4FL3OFwa6PzBa+nqR3Ftf9CfZnoQLaHzoBeEU+sZukeC11fWzuLp9LELF5P7fT6seKu0tCOUvH1M+41896sN0MTZzINjtxdjeWZ9NiylBSzPKhaqtDHw3hia97V5VPQSOlgMpe5uKdkkLxZbzqI04xyJrWytWWzOWKO7dH2Mmqk8pWTyPGnrXc8yVB3Tus7xWsO9WSMDipIZkoTux2qJZHpQ1mxdTeDpWEcz2tWgt+BHhsmp/kq3Q1HNXx5S7hwVs5sCWHHhkOoPmVW0ajo7n8qXcp1y952lVJ5nT2XQadcfzD2LKORXtGtmNpUnkjI0oZoyAqDJFxwV/ucfUl8pXrQ1mtvf0r7oOivnHnn+/c+sJ9YfFa6rrZ3V2+mgd7BCf1r9V91nZtRTv3yI9wsXT9jJq3eCuSyZytHzI90ec7nndx9ePxC1izPotV/RLsz0pFvR0DwW0R83lmwL4Uz6xdqIvF6oWnWdpcfpP5f+js4HPaT9RvivSy5sp/qF/TDuXe/PgFRqj4hWamhmiu/1MO4Er2z+sg10fmC11PUjt7Y/6E+zPQ4W0PngCcIx9YzdI8Fr6+tnb3T6WIWryP2+n1Y8SrlLQjlbx9TPuc6/y+x9ztjxI2ybJjW41uSzoWNWo4Htd1hjasdp4YFPOFmb4eL5u+68t4fQ2juOn8mYqjCvM5rmejxWOa5ttruMWaVDtD6EK5acWntA6kdaSdJJ+ZXgbnIwuKGLMtAfzB2qJZHrZ9ZtXV3nasYZli1aC34EeGyan+SrVn1HM3x5S7hwVs5sCWHHhkOoPmVW0ajo7n8qXcp1y952lVJ5nT2XQaV0PaHsWUcitaPMZhaVkeSZkaVBkmZAVBkmXLBUfWcfUl8pXtQ1muvf0r/gO6vHIHny/g+sJ9YfFa6rrZ3N3emgd7BAf1r9V916WbUU798iPcLV1PYyat3grksmctR8yPc843PO7i68XmC1izPodV/RLsz0tFvR0DwWzR85lmwK4VD6yOoi8XqjaNZ2Vyek/l/6O1ga9pP1G+Kzs2bKf6g0w7l4v04BUao+IVmpoZpLB6mHcCF7Z/WQa6PzBa+GpHa2x/0J9meiQtmfPgD4Rz6ym6R4LX19bO1ur0sQuXj/ALfT6oeJVylpRy94epn3KZhqGSnPFuxb8l42n2NncT5yKzg1uLBW1L46mPZGNjxgMZ7bDb/aQsKCTlzLl8VJQpJxeHMIlbg8ue2N7hS2ObG9wOyz5CASP6lacI4ZHOwtNXaX1PMA8+RxAzBzgOwqgdmnyMDihDM9zvaDtWMsj1s+s27q7wdKxjmWLVoLfgR4bLqf5KtUNRzV8eUu4cFbObAphyYfS4HcRhI7cZVbRqOiud/05L7lLuUdweYqpPM6eyv6TWuo2x9ukBTA8bSsJYmoCsysTaVBkmZAUMi54KD6zj6kvkK9aGs197emf8B4V45E8938n1hUaw+K11XUzt7uf/mgd7A8f1r9Uf5XpZ9RTvzyF3DFUQ47HMOQOaWk9KuZnKxey0+hQb38GEcEuy1E/pDWOtijEextFmYvNpxjm0LyjRjF4mztN7Vq0NjLr9whBexqwI4Vj6yOoi8XqhaNZ2Vyv/yruztYGT+ZP1G+K9LN7lO/9MAj3ZoPSaeSAuLBKwsxgLcU8Rs41aksVgc7SqulNTjmgZXCwdVUVZG+V0WwRSB5e1xJcGm0ANsyEqvGz4SxxN5XvpVKLgo4NhaVk58AOEKYPujORxPxe0ZFr6upna3YnGyxxCjgwugJrnxtB3URdG4cYsJI7iFaoPGJzt7UnC0N9eZPCDew66EDWxOa2aJxczHtDXA5wSM2ZZVIbawPGw2x2ae1himczBveXLQPkmqXM2R7QxrIyXWNGUkkgKKdLYPa33i7SlFLBItF9VcIKOeVxsAic0dLhYPFZzeEWU7NTc6sY/c8yvdbl05VrztTGShibly27u3QFhLIs2ZYyxNi6p3I5yojme1r0l2wGxW1U7rMgiaAeckq3Z82cxfL/pxX3DSrRzoMsN9zi6niqAPZPxXdDsn8rwtEeWJuLnqYTcOoJ7lSWOLdKpSOssssJNGzdGHGbaM7cvYsYs97RDajivY5C9TXDgoCbShliWbB/deOkrmTzuLYmtkBIBJtLSBkCzpSUZYsqW+jKtQcIZ8gsbZlByz/APbcrXjQNBwq09AQX017KismmiJMb3lzSRYbOhU5vGWJ01kpyp0YxlmjJeldz0GqZUWFzRa17RnLDnsSnLYliLZZ94pOHuGWO/6hLMf0gDJbilrsYc1liueNHA5d3XaU8NkpV9WEjZyIqQOjgx27JK7I9zQRbYBmC8J18eSNtY7nUFtVeb9kWyPCPQgAGV9tg/8Arcvbx4Gtd0WnHIGV/wBdeOrrTPA4ujMTGWkEG0F1uTtCq1ZKUsUdFdtCdChsTzxZ0sGt8UFE+U1Di0Pa0NsaXZQeZZUZqOOJXvayVLQoqCyLjdfCRS7C/wBHlcZ7LYwWOsLrcxXvKvHDkamjdFfbW2uXuSuHhKpZWATk08tm6DgXMJ/tI/lI14tcyLRc9aD+jmh7v4SKWKNwp3meYghgaCGg6XE8SSrxS5EWe6K05LbWCAvU1Bke6R5te9xc485NpVNvF4nVxioxUV7HavOvpfc6YuAL4X2CWO3PZxjnWdOpsMpW6xxtMMMmsmGO5l+1FO0ObUMYbMrJdw4HQbVcVWLOXq2CvTeDiZa2/CiibjPqosnE04x+QUupFe5jCxV5PBRYJMId/fp9kEAcykabSXZHSu0kcQVWrV2uSN9YLAqH1y1f4KISvI2QkB2Lnw4rbTnOVeUmbKzw2Y49TUurJa4N0eKyiivapYywC3gQucWU0tQR7WTFb1W5PEK7QWCxOTvipjUUeiCWrBpzm3x3KbV0stO7NIxwB0OsyH5rGUdpYHrQqulUU17Hmaqp308zopBiyxPLHDnBsWva9mdpSqppTidaGUPbaO0c68WsDbwkpxxOfXUdhxmjc8Y0LOMinXoYfVE0VmVRAoCYchOJMOUGWJMOQnEkHIZYkgVBOI+MhOI+MgxFjITiLGQYixkIxGxkGI1qEYkSVJGJEuQjEgXIY4kHOUkNkCUMRkBv0NHbunDJxDSsJSLVChj9UjoTyhjST2c5WCWJcnNQjicmkpX1ErYoxjSyODWjnK9kseRqKtVRTnI9N3v3LbSU0VMzNEwNJ951mU9pWwjHBYHF16rq1HN+50VkeQyAGeFe8szj02mYTM0fnMaLS9o/qA4yq9anjzRubstqg/Dnk8gP0tQWHm4wqbWJ01Kq4M68MweLQbdIXnhgbGE4zXIwT0LXZRuTzZlKlgeU7PGXPI1H3OcM1hWW2iu7LL2I+gv0d4U7SMd3mOKJ+jvCbSJ8CZIUb9HeE2kT4ExxSP0KNpE+BMkKV+jvTaQ8CY/ortHem0ifBmL0Z2hNpDwZj+jO0JtIeDMXoztHem0ifBmN6M7R3hNpEeDMXoztHem0h4MxjSu0d6bSI8GYxpH6O9NpDwJkTRv0d4U7SI8CZE0T9HeE2kR4EyPoL9HeE2kRu8ybLnOOewKNpGSs0nmbkFC1uU7o86xcsSxTs8Y5maaYMFpNmgaVCWJ6znGC5nHqqgvNvFxBeiWBratVzYYsFF5hgb6bUssne38pjhljYeM6CrlGnhzZzN523bfhwfJZhLCsGnHQCQDEIAZ3+YNBOXVNFYyY7qSHM154yNBVepRx5o3FivNwwhVy6ghq6aSnkMcjXRStztcCCqrWHJnQ0qu0tqDMsV0iN8LfFYOJbjapLNGYXSboIUbJ671Ef8RboKjZG9QF+JN0FNkneoC/Em6CmyRvUBfiTdBTZJ3qI/4i3QVOyxvURfiDdBUbI3mAvxBugpssb1Af8QboKnYY3mAvxBugpssb1Ab8QboKjZY3qAvxBugpssbzERui3QU2RvURvxFugpsjeoC/Em6CmyN6gL8SboKbI3qAvxJugpsjeoCN0m6CVOyQ7VE15bpE70WeKlRPKVqk8jHSUslRII4mulldma0ElZqOORUq1VFbU2F+8PBoKctqa0B8wscyLOyM8ROkq1To4c2c9bbzc/op5dQlgKwacSAdAJAMgEgOddi4dPVtxKmFko4i5oxm9U5wsZRUsz1pV6lJ4weBRLqYIIHkmnmki/tdu29+VeMqC9jZ074qJYSWJwpsDtQN5UxEcQLXA+Kw3d9S0r5p+8WYdqGr5aHv+6jwJdTLjFLoxbUNXy0Pf903eQ4xS6MW1DV8tD3/AHTd5DjFLoxbUNXy0Pf903eQ4xS6MW1DV8tD3/dPAl1HGKXRi2oavloe/wC6bvIcYpdGPtRVfLQ9/wB03eQ4xS6MW1FV8tD3/dN3kOMUujFtRVfLQ9/3Td5DjFLoxbUVXy0Pf91PgS6jjFLoxtqGr5aHv+6jwJdRxil0YtqGr5aHv+6bvIcYpdGLahq+Wh7/ALpu8hxil0YtqGr5aHv+6bvIcYpdGLahq+Wh7/um7yHGKXRi2oavloe/7pu8hxil0ZmhwO1B31TCBxgNcT4qVZ31MXfNP2izvXLwQQMINRNJLpa3ct7sqzVnXuVal8VHpWBe7j3DgpG4lNCyIcZa0Bzuk5yvaMVHI1lWvUqvGbxOgsjyEgEgHQCQCQCQCQDIBIyEOoJEgEgEgEgEgEgEgEgEgEgEgEgEgEgEgEgGUgcIBIBIBIBID//Z"/>
          <p:cNvSpPr>
            <a:spLocks noChangeAspect="1" noChangeArrowheads="1"/>
          </p:cNvSpPr>
          <p:nvPr/>
        </p:nvSpPr>
        <p:spPr bwMode="auto">
          <a:xfrm>
            <a:off x="14128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6889" name="AutoShape 6" descr="data:image/jpeg;base64,/9j/4AAQSkZJRgABAQAAAQABAAD/2wCEAAkGBxQQEBQPDw8QDw0QEBAPDw8OEBAQDxAPFBUYFhUUFBUYHSggGBslHBQUITEhJSkrLi4uFx8zODMsNygtLiwBCgoKDg0OGhAQGDEkHBwsLCwsLCwtLCwsLCwsLCwsLCwsLCwsLCwsLCwsLCwsLCwsLCwsLCwsLCwsLCwsLCwrLP/AABEIAOEA4QMBEQACEQEDEQH/xAAcAAABBAMBAAAAAAAAAAAAAAAHAAECBgMEBQj/xABIEAABAwEBCA4IBQMEAgMAAAABAAIDBBEFBgcSITFRcxMXIjI0QVNhcXKBobGyFCUzUlSRktEVIyQ1wUJi0oKTs8Ki8QhDg//EABsBAQACAwEBAAAAAAAAAAAAAAABBAIFBgMH/8QANBEAAgEBBQYFAwMFAQEAAAAAAAECAwQFETEyEhQVIVFxEzM0QVIiYaEGFoEjkbHB0SRT/9oADAMBAAIRAxEAPwA4IB0A1qA07pXVip2400jWDiBOU9AWMpKOZ6U6U5vCKKldDCRE3JDE+U6TuWrwlaYrIvQu2T1PA5L8Jk9u5p4bOd0lq896fQ91dkPeTI7ZlR8PB9Uib0+g4ZT+T/Atsyo+Hp/qkTen0HDKfyf4FtmVHw8H1SJvT6DhlP5P8C2zKj4en+qRN6fQcMp/Ji2zKj4en+qRN6fQnhlP5MW2XUfD0/1SJvT6DhlP5MW2XUfDU/1SJvT6EcMp/Jj7ZdR8NT/VIm9PoTwyn8mLbLqPhqf6pE3p9Bwyn8mLbLqPh6f6pE3p9BwyHyY22XUfD0/1SJvT6DhlP5MW2XUfD0/1SJvT6DhlP5MW2ZUfD0/1SJvT6DhlP5MW2ZUfD0/1SJvT6DhlP5MW2ZUfD0/1SJvT6DhlP5MW2XUfD0/1SJvT6EcMp/JkmYTJ7ctNBZzOktTen0HDIfJnVoMJMTjZNE+L+4bpvcvSNpi8zwnds1peJbbm3WhqW40MrXjjAOUdI4l7xkpc0UalKdN4SRurI8x0AkAkAkA1qAo191/AhJgpbHSjI+TO1h0DSVWq18OSNlZbC5fVPIG1XVPmeZJXukec7nEk/wDpUpNt4s28YKKwisDFYoMh8VCRWIBWIBYqECsQCsQkdAJCBISJAJAJANYhArEArEArEJFYgFYhA1iAyU1Q+J4kie6OQZnsJa7oyZxzKYycXiiJRUlhJcgkXo38iUtgq7Gyk2MlzNedB0FXaVfa5PM09qsOz9VPIvasmtEgHQDICj4Qb6DCPRYHWSuH5jhnYDxDnVWvVw+lGysNl23tyyBgBaqRuUTDVBkMXKSBsZANahBIISOAoBLFQkcMTEkfETEYCxExGAtjTEYC2NMRgLETEYDYiYjAWKmIwGxUIIkKQMUIGtQgWMhI4KActUEkHBSjFhMweX0GUeiVDrZWj8p7s72jiJ4yFeoVdrk8zTW6y7P9SORe1ZNaOgNG7NeKeCSZ2ZjSQNJ4gsZy2VielKDnNRQCqupdNI6R5te9xc485K1bbbxZ0sIKCUV7CDbFieuBB7tCkxZBCBwEB3rk3pVNQA5seIw/1ybkHoGdesaM5exXqWulTzfP7Hbbg4n5aIdjl6brLqV+J0+jJbXM3LRfJybrLqOJ0/ix9rqblovk5N1l1HE6fxY+11Ny0Xyco3WXUnilP4sW13Ny0Xycm6y6jilP4sW13Ny0Xycm6S6jilP4sfa8m5aL5OTdJdRxSn8WLa8m5aL5OTdJdRxSn8WNtdzctF8nJukuo4pT+LFtdzctF8nJusuo4pT+LFtdTctF8nJusuo4pT+LG2upuWi+Tk3WXUjidP4sY4OZuWi+TlO6y6jidP4sicHE/LRfJybrLqOJw+LORdS8yqgBdsYkYM5jy2di85UJxPanbaU+WOD+5XnNsyEWHQchXkWiKAmxyEoyFtqgyI087ontkjOLIxwc06CFlGTi8UecoqScXkw7XEuiKmnjnbmkYCR7ruNvYci2kZbSxOZrU3Tm4v2N5ZHmUXCpW4sMcIPtHYx6AqtplySNldsMZOXQGkLVRZu0TlNg6URLMCkwHAQBEvBvVaWiqqG41vsmHN1irdCitTNVbrU0/DiEKywZBmGQBXDUlQqMIUEb3MdDOHNJadyzOP8AUgOne9fTFWucyNsjHMGNZIGi0c1hKA7qAr13774aOQRSMke/FDvyw0gA6bSEBp0V/wBBNI2JkM+O9waLQyzt3SAtqAdAMgEgEgEgEgEgEgEgKTf1eo2RhqYGhsrBa9oGR7eM9Kq1qKfNGysVrcXsSyYLiFSNyMgM8RtChma5kJgiMWgk4Ka22GSEnePxm9Dsp71fs0sY4GmvKGElLqXtWTVgvwrP/URN4tiJ7bVRtL+pG6u1fQ+5T4BkVRm1iY5zlUoiRAKTEzU8eM5rfec0fM2IS+SD3QxBkTGjIGsaB8ltorBHKzeMm2Z1JiCHCRc7YavZANxMMb/WM6EmjeRdHYK2Mk2Ne4Ru/wBWT+UAa7UIAXfTdDZ6yaS21peWt6rcg7ghJYcF9ztkndORuYhYOuUICogEgGQCQCQCQCQCQCQCQDObaLDlBFhHMgAPdeEMnlaMwkfZ0WrVTWEmdRSeNNP7GiQsTMnBnUMyiZJxkREyLdgpksqZW6YgR02lW7K+bNXeS/pp/cKSumlBbhW4VFqf+yo2nUjdXbofcqVMMnaqjNrHIxT75SjB5jNCkGzRj8xmsZ5gizEtLDzBvW9UeC2yyOUeZkUkFTwk3M2ajdI0WvgIk58X+rutPYgA4yUggg2EEEEcRCEhsq7uj8MNWDldBb/+hFlnzQgCWPbzk+KEhuvDuZ6PRRgix8n5r9Nrs3dYhBmu7fRBSbmR+NLybMru3QgKxLhLFu5pzZ/c4WoDcudhFhe4NmjfFbkxsjmjp40BcoJ2yND2OD2OFoc02ghAal27qNpITPIHFjS0ENz7ogfygK4MItPycvyb90Bb4ZMZocMzgHDoItQFWrL/AGCKR0TmSlzHFhsDbLQbNKA6t718Eda17omvaGODTjgDLZbxFAddAJAAy7w/Uzaxy1VTWzqKHlR7HNcFieg8G+UMmOZlqcyhGUi0YLeGO1RVuzamay8fKXcK6umjBbhW4VHqf+ypWnUjdXbofcqdLm7VUZtYZGOYbpSjF5iaECNmjH5jOuzzBFmJaWHaDet6o8Ft1kcm8yakghPEHscxwta5paRpBFhQHnq7dEaeokhd/Q8gdFuRAb8l8BNz20WW0SlxPFiZwPmhJivTueaqriis3ONjP5mDOgDjdap9Hp5JAMkcZIA5hYEIALUVTpHGR5xnuJc4nSUJLde9eK+qgE7pRG19pYLLSQMlpQgrd27nPpJ3QSWFzbDaMxacxCEl0wVXUcXyUziSzFx2W/0kZx3oQWHCSfV8nXi87UAHmPyjpCgk9A0HsY9WzwCkgBt8T/1c+uk8xUEl7wSOtin1jfKFJBf0AkADrvD9TLrHLU1NTOpoeVHsc5wWJ6ChG6RiOZkqs3aoRlPIs+C3hjtUfEq3ZtTNXePlLuFhXjSAswrcKj1P/ZUbTqRurt0PuVWk3vaqjNtDIxzDdKUYvMTQgNmjH5jOuzxCLNCWlh0h3reqPBbdZHJPMyKSBkAKcL9y8SWOqaNy8bG/rDN3BADnGUEhSwP3L3MlW4b47Gw8wzkfPuUkFzvwP6Co1LkAAsdCQ73in1dT6s+ZyEA1woO9YO1Ufi5CTZwTutrHapyEF0wmn1dJ14v+RqADDH5R0hQSeibn+xj1bPKFJABr5HfrJ9dJ5ihJfsDxtin1rfKEICGgEgAjd3hMusctTU1s6qh5UexzXBYnox4RulDEcydXm7UiZTyLLgt4Y7VHxVuzamau8fKXcLCvGjBRhYmaKuJpIBMOQHrKjaV9Ru7ti3Tb+5WqLe9qpyNtBciEw3SlGLzE1AjYo/aM67PMFMcxLSw6Qb1vVHgtusjkXmTUkCQFTwnxB1zZSRaW4rm8xtCABGMoJD7g3HqynsFlrXntx3KSDcvyP6Cp1LkB58x1BIfbwj6tptWfM5SQDLCo71i7Ux+LkJNnBE62tdqnIQXbCkfVsnXh/wCRqACcb8o6QoJPSFzvYx6pnlCkgAF8zv1lRr5PMUJCFgZP5NRrW+UIQEZAJABK7vCZdY5amprZ1VDyo9jnOCwPUeHfIxHMetNjdGVImU1yLDgpna6teGkEiLLZ0lW7MvqNXeUWqSx6hcV00QEsOPDIdQfMqto1HR3P5Uu5TbmVDmt3LiMvYqskjfU4Ra5o2DdZwdugD3KNk8KlBY8jbhumw57QocTydCSyOlc+drpGWOB3bOP+4KEniec4NReKDtBvW9UeC26yOPeZkUkCQFUwnftk/QPEIAA4ygk9B4Nv2un6rvO5SQbd+v7fU6lyA8646gk9CYPz6sptWfO5SQC3Cw71k7Ux+LlANrA679c7UuUgvOFY+rJevD/yNQAMjflHSFBJ6Yub7CPVM8oUkHnm+d/62o18nmKgkI2BM2w1Gtb5ApICUgEgAdfDUsbUy2uA/Mdk41qai+tnXWanJ0o8vY4k11GjMCVCiWFQl7mo26ry7cgN7yp2T1p0I48zWulM5zd04nLxlTFI9qkElyRccCPDZdT/ACVZoajRXx5S7hwVs5sCWHHhkOoPmVW0ajo7n8qXcpNDve1VWdFR0kJt8VKMJ6hNQIz078V7Xe65rvkQU9yWsYtHpW5k4khje02h0bSD2LZxeKOAqxcZuL9mbKk8x0BTsLM2x3JqHEW2BuQdYIDziLsM0EJgMT0pgtlD7k0zhmLX2fW5Ad+69GJ4JITmkY5vzCA8wXT/AE0z6ebcSxuLXA5O0cxUElwvYwrGipxTmOOZrLdjJcWloOWw6QpIKtd6+X0yd9RK5uO+zI3M0DMAoAScCVzHOMlaQRHi7HGSLMYnKSObJ3qQWrCyPVUx4mmN55mte0nuCA87m6zBxlAW1+FerliZSRZHYojDomfmuFlgy/ZMBiVCtuo5kjmSMIla4h4e60h3HbzpgMQw/wDx/rDLBVEgCydgFnUCALKAjI8NBccjWgknQBlQlLF4I82XZn2SolkGZ0ryOi2weC1knjJnfUIbFKMX7JHPcoM2KDfIxDMlXb3tULMzrZF0wI8Nl1P8lWaGo56+PKXcOCtnNgTw4cNh1B8yq2jUdHc3lS7lJoRue0qrI6OjpIT74qUYT1CahCMgUGaCVg3vzbEBR1TrGW/kyHM3+13MrNGql9LNBet2ub8WkufugqRyBwDmkEHMQbQVcOaaaeDJIQcu+a4cdfTPpJi4RSABxYQHZDbkQFC2jqDlan62f4qSC/3uXFZQ00dJCXGKIENLyC7KSctnSoJOkgKvfheJSXTFtRGWzAWNmiIbJZz5LD2hADyowBtt/Lug8N0Pha42dIIQHWuHgPpIXh9TNNU2ZcQ4rIyeewW96AKFJTMiYI4mNZG0WNa0WABANWUrJo3RStD45Glj2nMWkWEIAWVuAqkfIXR1NTFGTbsY2N1g0AlvigLbepg9ornbqGIyTctMQ99vNksHyUg4l08DlFUTSTvkqA+aR0jg17LMZxtNm5QgsV5V5kFyWSMp3SOErw92ykE2gWZLANCgksjnWC05AM5OZADjCLfq0MdSUrsZ7sksjczW+6NJKrVqqw2UdBdd2SbVWouXsgTlUzpWY3KTAUG+CMmGonXDc9qiOZnXyLngS4dLqf5Ks0NRzt8eUu4b1bObAnhw4bDqD5lVtGo6O5vKl3KXQb3tVWR0lDSY598pRhU1DNQxRkCgzRMIZo7dyL6KqlyQzuxPcfu2d+UdhWcaso5Mq1rvs9fVHn1XI77MJlZZlbATpxHD/ss95mU+A2bq/wC6JbZdX7sH0u/yTeZk8As3V/gfbKq/dh+l33Ub1Mn9v2bq/wAEtsqr92H6XfdN6mT+3rN1f4Ftk1fuw/S77qN6mP29Zur/ALr/AILbJq/dh+l33U71Mft6zdX/AHX/AAW2TV+7D9Lvum9TH7es3V/gW2TV+7D9Lvum9TH7es3V/gW2TV+7D9Lvum9TH7es3V/gW2TV+7D9Lvum9SH7es3V/wB0LbJq/dh+l33TepD9vWbq/wAEdsqr92H6XfdN6mR+37N1f4GOEur92D6Xf5Kd5kRwCzdX+CJwmVfuwfS7/JN5kRwGzdX+Di3Wvuq6kYsk5az3IhiN+/esJVZS9y1Ru2zUecY8/vzK+5YFwgUMGY3KTFj0++CPImnqJ1+97VETOvpLlgT4dLqf5Ks0NRzl8eUu4b1bObAnhw4bDqD5lVtGo6O5vKl3KXQb3tVSR0tDSY6jfFZLI86moZqGKMgUGaCfexg6paqljnkkqhI8WkRyta3sGKrtOlFxTaOVt142inXlGMsEux1dqij5Ws/3mf4LPwYdCrxW1/P8L/g+1TR8tWf7zP8ABPBh0HFrZ/8AT8L/AIPtVUfLVn+8z/BPAh0J4vbP/p+F/wAOBfpeRT0NNs8MlQ5+O1tksjXNsJszBoXhXpRjHFI21z2+0V7RsVJYrBlHCpHVCQkSASAtN417EV0HSNnfMwRtBbsLwy208doKs2eEZN4o0F+WutZ4xdKWGJYLu4OqWnppZ2S1RfGzGaHysLSecYq96lGCi2kaixXpaqlohGU+Tf2BstedsIoQRKkhkSpMSJQxZAqTBkCpMWQKGDMblJix6ffI8iaeoyXQ3vaoiZ2jSXHAlw6XU/yVZoajnL48pdw3q2c2BPDhw2HUHzKraNR0dzeVLuUy5+87VUkdLZ9JiqN8VksjzqahmoYoyBQZoLt6N+tJT0cUMspbIwWOGI82doCuU6sVHBnMW27bRVrylFcmWW5N+FLVSiGGUukcCQCx4yAWnKQvWNWMngjX17ur0Ybc1yO+vQoldr79KSCR0UkpEjDY4YjzYekBeTrQTwbNjSuu01YKcY8mVO/++mmq6XYoJC6TZGOsLXDICDxheFerGUcEbm6Lur0LRt1FywB0FSOoHQkSASAIeCD2k/Ub4q5ZM2cx+pNMC6348An1Z8QrNXQzQXd6qHcA61R9GGKEESpIGUmLIFDFkCpMGQKkwIlDFmNykwY9NvgksjKlqMl0d72rGOZ6WjSXHAlw6XU/yVaoajm748pdw3q2c2BLDjwyHUHzKraNR0dz+VLuU25287VUnmdNZ9Jiqd+Vksjyq6iLUMUZAoMkTCGaLdgu/co+pL5SvahrNZfPpH3QcFfOLALfrw+fWHxWsra2d/dnpYdjnXOudLUOxII3SvAtLW57FjCDm8EWLTa6dmjt1MjovvVrGguNJKABaSQMgXo7PNFKN+WWTUU3z+xyGC2wDKTYBzk5l4YG3csE2/Y7IvUrfg5fkF77vM1Dv2yL3f8AY51dRSQP2OaN0clgOK7PYcx7ivKcHF4M2NmtMLRDbhkXvBB7SfqN8VZsmbNB+pNMC6348AqNUfEKzV0M0F3eqh3Azcm9+pqxbT075Ge+S1jOxziAexUIUJyR2Fqvmz0Hs5v7EbrXv1NKLainfGz3wWvZ2uaSApnQlDmLLfFntD2Vyf3OYSvE2ZFxUpYnnOaisW+RYbl3jVtS0PbCImHKHTuxLR1d93KzGzSeZo69+0YPCCxNmswbV0YtaIZrBbZFJY7/AM7Fk7M/ZnhC/wCm39USo1dO+J5jlY6ORu+Y8Frh2FeEouLwZuKNop1o7UHiYCsTNmNykxZKl34USyMqWoy3S3vaojmetp0lvwI8Nl1P8lWqGo5q+PKXcOCtnNgSw48Mh1B8yq2jUdHc/lS7lNuZvO0qpPM6ezaTDVb89iyWR41tTItKGCMgUGaJhDJFvwW/uUfUl8pXtQ1msvn0j7oOCvnGAEv14fPrD4rWVtbO+uz0sOx3MEvDH6r7r1s2opfqD08e4Vbp+xk1bvBXJZM5Oh5ke555oTu4+vH4hapZn0mrol2f+D0dFvR0DwW2R8ylmwN4T/3A6mPxetfadZ29w+k/l/6Oxgg9pP1G+K9LLmyl+pNMAj19KyaN0cotjcLHg5AQDbYebIrjOWhKUXjHM1Ln3TpnO2CCaEuYLNjje0kAcwWKnF8kz2qWWtCO3ODSfvgblXTNljdHI0OY9pa4EWggrLA8IycXis0efLtUPo9RJBycjmjoByLWVI7Mmj6JYq3i0ITfui74Lr2myW1szA4NdiwNdmtGd1nTk7Fas1NYbTOdv22ScvBi+SzCZU1LIml8j2xsGdz3BrR2lWW0sznoQlN4RWL+xChuhFO3GgljmbmxonteLekIpJ5GVSjUpPCcWn9yq4TL3m1NKZ2tHpEAxmuGcs42nm4151oqUS7dlplRrJY8mBArXnZMxuKkxZKk347VEsjOjrM10952qInradJb8CPDZNT/ACVaoajmr48pdw4K2c2BLDjwyHUHzKraNR0dz+VLuU65e87Sqk8zprLpNesO7PYso5HjW1kGlSYIyNKgyRkBUGaLfgt/co+pL5SvahrNZfHpH3QclfONADfqf18+sPitZW1s727PTQO7gkP6x+q+69bNqKV/+nj3CtdT2Mmrd4K5LJnKUPMj3R54oN/H14/ELVLUfSKuiXZ/4PR8W9HQPBbZHzOWbA1hQ/cTqY/F619p1nb3D6P+X/o7GB/2k/Ub4r0subKX6j0wLvfe4ihnIJB2I5QrNXQzQXesbTBPqBe9iUtrIC02HZWZRznKtfS1I7m3xUrPNNezPQAW0PnQC8IQsujNZpB7SFrq+tndXQ//ACRCteLGG3PgA42W9pJKu0tCOTvJt2qfcq2GSoIjhjBOK5znEcRsssXjaXySNncEE5ykcnA7MRUyst3JiBI4rQc6wsz5tFq/op0oy98QqXTbbBKDmMUg/wDEq48jl6etd0eZphY4jiDiO9aw75PkYXFSQydFvx2rGWR6UNZnupvO1YxzPW1aS34EeGyan+Srdn1HNXx5S7hwVs5sCWHHhkOoPmVW0ajo7n8qXcp1y952lVJ5nT2XQa1b7Q9iyjkV6+sxtKkwRkaVBkjICoMkW/BYfWUfUl8pXtQ1mtvj0r7oOavnHABv2PrCfWHxWtq62d5dvpoHdwR8MfqvuvSzailf3kR7hXup7GTVu8FclkzlaHmR7o87UB3cfXj8QtWsz6NV0S7P/B6Ri3o6B4Lao+ayzYGcKP7idTF4vVC06ztrif8A5P5f+jsYHj+ZP1G+K9LLmyl+otMO5d78uAVGqPiFYq6GaK7/AFMO4FL3OFwa6PzBa+nqR3Ftf9CfZnoQLaHzoBeEU+sZukeC11fWzuLp9LELF5P7fT6seKu0tCOUvH1M+41896sN0MTZzINjtxdjeWZ9NiylBSzPKhaqtDHw3hia97V5VPQSOlgMpe5uKdkkLxZbzqI04xyJrWytWWzOWKO7dH2Mmqk8pWTyPGnrXc8yVB3Tus7xWsO9WSMDipIZkoTux2qJZHpQ1mxdTeDpWEcz2tWgt+BHhsmp/kq3Q1HNXx5S7hwVs5sCWHHhkOoPmVW0ajo7n8qXcp1y952lVJ5nT2XQadcfzD2LKORXtGtmNpUnkjI0oZoyAqDJFxwV/ucfUl8pXrQ1mtvf0r7oOivnHnn+/c+sJ9YfFa6rrZ3V2+mgd7BCf1r9V91nZtRTv3yI9wsXT9jJq3eCuSyZytHzI90ec7nndx9ePxC1izPotV/RLsz0pFvR0DwW0R83lmwL4Uz6xdqIvF6oWnWdpcfpP5f+js4HPaT9RvivSy5sp/qF/TDuXe/PgFRqj4hWamhmiu/1MO4Er2z+sg10fmC11PUjt7Y/6E+zPQ4W0PngCcIx9YzdI8Fr6+tnb3T6WIWryP2+n1Y8SrlLQjlbx9TPuc6/y+x9ztjxI2ybJjW41uSzoWNWo4Htd1hjasdp4YFPOFmb4eL5u+68t4fQ2juOn8mYqjCvM5rmejxWOa5ttruMWaVDtD6EK5acWntA6kdaSdJJ+ZXgbnIwuKGLMtAfzB2qJZHrZ9ZtXV3nasYZli1aC34EeGyan+SrVn1HM3x5S7hwVs5sCWHHhkOoPmVW0ajo7n8qXcp1y952lVJ5nT2XQaV0PaHsWUcitaPMZhaVkeSZkaVBkmZAVBkmXLBUfWcfUl8pXtQ1muvf0r/gO6vHIHny/g+sJ9YfFa6rrZ3N3emgd7BAf1r9V916WbUU798iPcLV1PYyat3grksmctR8yPc843PO7i68XmC1izPodV/RLsz0tFvR0DwWzR85lmwK4VD6yOoi8XqjaNZ2Vyek/l/6O1ga9pP1G+Kzs2bKf6g0w7l4v04BUao+IVmpoZpLB6mHcCF7Z/WQa6PzBa+GpHa2x/0J9meiQtmfPgD4Rz6ym6R4LX19bO1ur0sQuXj/ALfT6oeJVylpRy94epn3KZhqGSnPFuxb8l42n2NncT5yKzg1uLBW1L46mPZGNjxgMZ7bDb/aQsKCTlzLl8VJQpJxeHMIlbg8ue2N7hS2ObG9wOyz5CASP6lacI4ZHOwtNXaX1PMA8+RxAzBzgOwqgdmnyMDihDM9zvaDtWMsj1s+s27q7wdKxjmWLVoLfgR4bLqf5KtUNRzV8eUu4cFbObAphyYfS4HcRhI7cZVbRqOiud/05L7lLuUdweYqpPM6eyv6TWuo2x9ukBTA8bSsJYmoCsysTaVBkmZAUMi54KD6zj6kvkK9aGs197emf8B4V45E8938n1hUaw+K11XUzt7uf/mgd7A8f1r9Uf5XpZ9RTvzyF3DFUQ47HMOQOaWk9KuZnKxey0+hQb38GEcEuy1E/pDWOtijEextFmYvNpxjm0LyjRjF4mztN7Vq0NjLr9whBexqwI4Vj6yOoi8XqhaNZ2Vyv/yruztYGT+ZP1G+K9LN7lO/9MAj3ZoPSaeSAuLBKwsxgLcU8Rs41aksVgc7SqulNTjmgZXCwdVUVZG+V0WwRSB5e1xJcGm0ANsyEqvGz4SxxN5XvpVKLgo4NhaVk58AOEKYPujORxPxe0ZFr6upna3YnGyxxCjgwugJrnxtB3URdG4cYsJI7iFaoPGJzt7UnC0N9eZPCDew66EDWxOa2aJxczHtDXA5wSM2ZZVIbawPGw2x2ae1himczBveXLQPkmqXM2R7QxrIyXWNGUkkgKKdLYPa33i7SlFLBItF9VcIKOeVxsAic0dLhYPFZzeEWU7NTc6sY/c8yvdbl05VrztTGShibly27u3QFhLIs2ZYyxNi6p3I5yojme1r0l2wGxW1U7rMgiaAeckq3Z82cxfL/pxX3DSrRzoMsN9zi6niqAPZPxXdDsn8rwtEeWJuLnqYTcOoJ7lSWOLdKpSOssssJNGzdGHGbaM7cvYsYs97RDajivY5C9TXDgoCbShliWbB/deOkrmTzuLYmtkBIBJtLSBkCzpSUZYsqW+jKtQcIZ8gsbZlByz/APbcrXjQNBwq09AQX017KismmiJMb3lzSRYbOhU5vGWJ01kpyp0YxlmjJeldz0GqZUWFzRa17RnLDnsSnLYliLZZ94pOHuGWO/6hLMf0gDJbilrsYc1liueNHA5d3XaU8NkpV9WEjZyIqQOjgx27JK7I9zQRbYBmC8J18eSNtY7nUFtVeb9kWyPCPQgAGV9tg/8Arcvbx4Gtd0WnHIGV/wBdeOrrTPA4ujMTGWkEG0F1uTtCq1ZKUsUdFdtCdChsTzxZ0sGt8UFE+U1Di0Pa0NsaXZQeZZUZqOOJXvayVLQoqCyLjdfCRS7C/wBHlcZ7LYwWOsLrcxXvKvHDkamjdFfbW2uXuSuHhKpZWATk08tm6DgXMJ/tI/lI14tcyLRc9aD+jmh7v4SKWKNwp3meYghgaCGg6XE8SSrxS5EWe6K05LbWCAvU1Bke6R5te9xc485NpVNvF4nVxioxUV7HavOvpfc6YuAL4X2CWO3PZxjnWdOpsMpW6xxtMMMmsmGO5l+1FO0ObUMYbMrJdw4HQbVcVWLOXq2CvTeDiZa2/CiibjPqosnE04x+QUupFe5jCxV5PBRYJMId/fp9kEAcykabSXZHSu0kcQVWrV2uSN9YLAqH1y1f4KISvI2QkB2Lnw4rbTnOVeUmbKzw2Y49TUurJa4N0eKyiivapYywC3gQucWU0tQR7WTFb1W5PEK7QWCxOTvipjUUeiCWrBpzm3x3KbV0stO7NIxwB0OsyH5rGUdpYHrQqulUU17Hmaqp308zopBiyxPLHDnBsWva9mdpSqppTidaGUPbaO0c68WsDbwkpxxOfXUdhxmjc8Y0LOMinXoYfVE0VmVRAoCYchOJMOUGWJMOQnEkHIZYkgVBOI+MhOI+MgxFjITiLGQYixkIxGxkGI1qEYkSVJGJEuQjEgXIY4kHOUkNkCUMRkBv0NHbunDJxDSsJSLVChj9UjoTyhjST2c5WCWJcnNQjicmkpX1ErYoxjSyODWjnK9kseRqKtVRTnI9N3v3LbSU0VMzNEwNJ951mU9pWwjHBYHF16rq1HN+50VkeQyAGeFe8szj02mYTM0fnMaLS9o/qA4yq9anjzRubstqg/Dnk8gP0tQWHm4wqbWJ01Kq4M68MweLQbdIXnhgbGE4zXIwT0LXZRuTzZlKlgeU7PGXPI1H3OcM1hWW2iu7LL2I+gv0d4U7SMd3mOKJ+jvCbSJ8CZIUb9HeE2kT4ExxSP0KNpE+BMkKV+jvTaQ8CY/ortHem0ifBmL0Z2hNpDwZj+jO0JtIeDMXoztHem0ifBmN6M7R3hNpEeDMXoztHem0h4MxjSu0d6bSI8GYxpH6O9NpDwJkTRv0d4U7SI8CZE0T9HeE2kR4EyPoL9HeE2kRu8ybLnOOewKNpGSs0nmbkFC1uU7o86xcsSxTs8Y5maaYMFpNmgaVCWJ6znGC5nHqqgvNvFxBeiWBratVzYYsFF5hgb6bUssne38pjhljYeM6CrlGnhzZzN523bfhwfJZhLCsGnHQCQDEIAZ3+YNBOXVNFYyY7qSHM154yNBVepRx5o3FivNwwhVy6ghq6aSnkMcjXRStztcCCqrWHJnQ0qu0tqDMsV0iN8LfFYOJbjapLNGYXSboIUbJ671Ef8RboKjZG9QF+JN0FNkneoC/Em6CmyRvUBfiTdBTZJ3qI/4i3QVOyxvURfiDdBUbI3mAvxBugpssb1Af8QboKnYY3mAvxBugpssb1Ab8QboKjZY3qAvxBugpssbzERui3QU2RvURvxFugpsjeoC/Em6CmyN6gL8SboKbI3qAvxJugpsjeoCN0m6CVOyQ7VE15bpE70WeKlRPKVqk8jHSUslRII4mulldma0ElZqOORUq1VFbU2F+8PBoKctqa0B8wscyLOyM8ROkq1To4c2c9bbzc/op5dQlgKwacSAdAJAMgEgOddi4dPVtxKmFko4i5oxm9U5wsZRUsz1pV6lJ4weBRLqYIIHkmnmki/tdu29+VeMqC9jZ074qJYSWJwpsDtQN5UxEcQLXA+Kw3d9S0r5p+8WYdqGr5aHv+6jwJdTLjFLoxbUNXy0Pf903eQ4xS6MW1DV8tD3/AHTd5DjFLoxbUNXy0Pf903eQ4xS6MW1DV8tD3/dPAl1HGKXRi2oavloe/wC6bvIcYpdGPtRVfLQ9/wB03eQ4xS6MW1FV8tD3/dN3kOMUujFtRVfLQ9/3Td5DjFLoxbUVXy0Pf91PgS6jjFLoxtqGr5aHv+6jwJdRxil0YtqGr5aHv+6bvIcYpdGLahq+Wh7/ALpu8hxil0YtqGr5aHv+6bvIcYpdGLahq+Wh7/um7yHGKXRi2oavloe/7pu8hxil0ZmhwO1B31TCBxgNcT4qVZ31MXfNP2izvXLwQQMINRNJLpa3ct7sqzVnXuVal8VHpWBe7j3DgpG4lNCyIcZa0Bzuk5yvaMVHI1lWvUqvGbxOgsjyEgEgHQCQCQCQCQDIBIyEOoJEgEgEgEgEgEgEgEgEgEgEgEgEgEgEgEgGUgcIBIBIBIBID//Z"/>
          <p:cNvSpPr>
            <a:spLocks noChangeAspect="1" noChangeArrowheads="1"/>
          </p:cNvSpPr>
          <p:nvPr/>
        </p:nvSpPr>
        <p:spPr bwMode="auto">
          <a:xfrm>
            <a:off x="293688"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06890"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35213" y="3840163"/>
            <a:ext cx="1595437" cy="159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7906" name="TextBox 1"/>
          <p:cNvSpPr txBox="1">
            <a:spLocks noChangeArrowheads="1"/>
          </p:cNvSpPr>
          <p:nvPr/>
        </p:nvSpPr>
        <p:spPr bwMode="auto">
          <a:xfrm>
            <a:off x="1447800" y="2971800"/>
            <a:ext cx="617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4000"/>
              <a:t>LinkedIn</a:t>
            </a: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2"/>
          </p:nvPr>
        </p:nvGraphicFramePr>
        <p:xfrm>
          <a:off x="392113" y="1339850"/>
          <a:ext cx="5856287" cy="4649789"/>
        </p:xfrm>
        <a:graphic>
          <a:graphicData uri="http://schemas.openxmlformats.org/drawingml/2006/table">
            <a:tbl>
              <a:tblPr firstRow="1" bandRow="1">
                <a:tableStyleId>{5A111915-BE36-4E01-A7E5-04B1672EAD32}</a:tableStyleId>
              </a:tblPr>
              <a:tblGrid>
                <a:gridCol w="5856287"/>
              </a:tblGrid>
              <a:tr h="595592">
                <a:tc>
                  <a:txBody>
                    <a:bodyPr/>
                    <a:lstStyle/>
                    <a:p>
                      <a:pPr algn="l"/>
                      <a:r>
                        <a:rPr lang="en-US" sz="3200" kern="1200" dirty="0" smtClean="0">
                          <a:solidFill>
                            <a:schemeClr val="bg1"/>
                          </a:solidFill>
                          <a:latin typeface="+mn-lt"/>
                          <a:ea typeface="+mn-ea"/>
                          <a:cs typeface="+mn-cs"/>
                        </a:rPr>
                        <a:t>By the Numbers</a:t>
                      </a:r>
                      <a:endParaRPr lang="en-US" sz="3200" kern="1200" dirty="0">
                        <a:solidFill>
                          <a:schemeClr val="bg1"/>
                        </a:solidFill>
                        <a:latin typeface="+mn-lt"/>
                        <a:ea typeface="+mn-ea"/>
                        <a:cs typeface="+mn-cs"/>
                      </a:endParaRPr>
                    </a:p>
                  </a:txBody>
                  <a:tcPr marT="45724" marB="45724"/>
                </a:tc>
              </a:tr>
              <a:tr h="579171">
                <a:tc>
                  <a:txBody>
                    <a:bodyPr/>
                    <a:lstStyle/>
                    <a:p>
                      <a:pPr algn="r"/>
                      <a:r>
                        <a:rPr lang="en-US" sz="3200" dirty="0" smtClean="0"/>
                        <a:t> 2</a:t>
                      </a:r>
                      <a:endParaRPr lang="en-US" sz="3200" dirty="0"/>
                    </a:p>
                  </a:txBody>
                  <a:tcPr marT="45724" marB="45724"/>
                </a:tc>
              </a:tr>
              <a:tr h="579171">
                <a:tc>
                  <a:txBody>
                    <a:bodyPr/>
                    <a:lstStyle/>
                    <a:p>
                      <a:pPr algn="r"/>
                      <a:r>
                        <a:rPr lang="en-US" sz="3200" dirty="0" smtClean="0"/>
                        <a:t>350 Million</a:t>
                      </a:r>
                      <a:endParaRPr lang="en-US" sz="3200" dirty="0"/>
                    </a:p>
                  </a:txBody>
                  <a:tcPr marT="45724" marB="45724"/>
                </a:tc>
              </a:tr>
              <a:tr h="579171">
                <a:tc>
                  <a:txBody>
                    <a:bodyPr/>
                    <a:lstStyle/>
                    <a:p>
                      <a:pPr algn="r"/>
                      <a:r>
                        <a:rPr lang="en-US" sz="3200" dirty="0" smtClean="0"/>
                        <a:t>107 Million</a:t>
                      </a:r>
                      <a:endParaRPr lang="en-US" sz="3200" dirty="0"/>
                    </a:p>
                  </a:txBody>
                  <a:tcPr marT="45724" marB="45724"/>
                </a:tc>
              </a:tr>
              <a:tr h="579171">
                <a:tc>
                  <a:txBody>
                    <a:bodyPr/>
                    <a:lstStyle/>
                    <a:p>
                      <a:pPr algn="r"/>
                      <a:r>
                        <a:rPr lang="en-US" sz="3200" dirty="0" smtClean="0"/>
                        <a:t>41%</a:t>
                      </a:r>
                      <a:endParaRPr lang="en-US" sz="3200" dirty="0"/>
                    </a:p>
                  </a:txBody>
                  <a:tcPr marT="45724" marB="45724"/>
                </a:tc>
              </a:tr>
              <a:tr h="579171">
                <a:tc>
                  <a:txBody>
                    <a:bodyPr/>
                    <a:lstStyle/>
                    <a:p>
                      <a:pPr algn="r"/>
                      <a:r>
                        <a:rPr lang="en-US" sz="3200" dirty="0" smtClean="0"/>
                        <a:t>200</a:t>
                      </a:r>
                      <a:endParaRPr lang="en-US" sz="3200" dirty="0"/>
                    </a:p>
                  </a:txBody>
                  <a:tcPr marT="45724" marB="45724"/>
                </a:tc>
              </a:tr>
              <a:tr h="579171">
                <a:tc>
                  <a:txBody>
                    <a:bodyPr/>
                    <a:lstStyle/>
                    <a:p>
                      <a:pPr algn="r"/>
                      <a:r>
                        <a:rPr lang="en-US" sz="3200" dirty="0" smtClean="0"/>
                        <a:t>8,000</a:t>
                      </a:r>
                      <a:endParaRPr lang="en-US" sz="3200" dirty="0"/>
                    </a:p>
                  </a:txBody>
                  <a:tcPr marT="45724" marB="45724"/>
                </a:tc>
              </a:tr>
              <a:tr h="579171">
                <a:tc>
                  <a:txBody>
                    <a:bodyPr/>
                    <a:lstStyle/>
                    <a:p>
                      <a:pPr algn="r"/>
                      <a:r>
                        <a:rPr lang="en-US" sz="3200" dirty="0" smtClean="0"/>
                        <a:t>17 minutes</a:t>
                      </a:r>
                      <a:endParaRPr lang="en-US" sz="3200" dirty="0"/>
                    </a:p>
                  </a:txBody>
                  <a:tcPr marT="45724" marB="45724"/>
                </a:tc>
              </a:tr>
            </a:tbl>
          </a:graphicData>
        </a:graphic>
      </p:graphicFrame>
      <p:sp>
        <p:nvSpPr>
          <p:cNvPr id="5" name="Title 4"/>
          <p:cNvSpPr>
            <a:spLocks noGrp="1"/>
          </p:cNvSpPr>
          <p:nvPr>
            <p:ph type="ctrTitle"/>
          </p:nvPr>
        </p:nvSpPr>
        <p:spPr>
          <a:xfrm>
            <a:off x="685800" y="0"/>
            <a:ext cx="7772400" cy="536575"/>
          </a:xfrm>
        </p:spPr>
        <p:txBody>
          <a:bodyPr/>
          <a:lstStyle/>
          <a:p>
            <a:pPr eaLnBrk="1" hangingPunct="1">
              <a:defRPr/>
            </a:pPr>
            <a:r>
              <a:rPr lang="en-US" dirty="0" smtClean="0"/>
              <a:t>Introduction to LinkedIn</a:t>
            </a:r>
            <a:endParaRPr lang="en-US" dirty="0"/>
          </a:p>
        </p:txBody>
      </p:sp>
      <p:sp>
        <p:nvSpPr>
          <p:cNvPr id="6" name="Subtitle 5"/>
          <p:cNvSpPr>
            <a:spLocks noGrp="1"/>
          </p:cNvSpPr>
          <p:nvPr>
            <p:ph type="subTitle" idx="1"/>
          </p:nvPr>
        </p:nvSpPr>
        <p:spPr>
          <a:xfrm>
            <a:off x="688975" y="642938"/>
            <a:ext cx="7767638" cy="268287"/>
          </a:xfrm>
          <a:extLst/>
        </p:spPr>
        <p:txBody>
          <a:bodyPr/>
          <a:lstStyle/>
          <a:p>
            <a:pPr eaLnBrk="1" hangingPunct="1">
              <a:spcBef>
                <a:spcPts val="1687"/>
              </a:spcBef>
              <a:defRPr/>
            </a:pPr>
            <a:r>
              <a:rPr lang="en-US" dirty="0" smtClean="0"/>
              <a:t>The Professional Social Network</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22" name="TextBox 2"/>
          <p:cNvSpPr txBox="1">
            <a:spLocks noChangeArrowheads="1"/>
          </p:cNvSpPr>
          <p:nvPr/>
        </p:nvSpPr>
        <p:spPr bwMode="auto">
          <a:xfrm>
            <a:off x="685800" y="28956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3600"/>
              <a:t>I’m a lawyer.</a:t>
            </a:r>
          </a:p>
          <a:p>
            <a:pPr algn="ctr"/>
            <a:r>
              <a:rPr lang="en-US" sz="3600"/>
              <a:t>Why should I care about social media?</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Title 1"/>
          <p:cNvSpPr>
            <a:spLocks noGrp="1"/>
          </p:cNvSpPr>
          <p:nvPr>
            <p:ph type="title"/>
          </p:nvPr>
        </p:nvSpPr>
        <p:spPr>
          <a:xfrm>
            <a:off x="762000" y="0"/>
            <a:ext cx="7772400" cy="609600"/>
          </a:xfrm>
        </p:spPr>
        <p:txBody>
          <a:bodyPr/>
          <a:lstStyle/>
          <a:p>
            <a:r>
              <a:rPr lang="en-US" sz="3600">
                <a:latin typeface="Arial" charset="0"/>
                <a:ea typeface="ＭＳ Ｐゴシック" charset="0"/>
              </a:rPr>
              <a:t>Your Profile</a:t>
            </a:r>
          </a:p>
        </p:txBody>
      </p:sp>
      <p:sp>
        <p:nvSpPr>
          <p:cNvPr id="509955" name="Content Placeholder 2"/>
          <p:cNvSpPr>
            <a:spLocks noGrp="1"/>
          </p:cNvSpPr>
          <p:nvPr>
            <p:ph idx="1"/>
          </p:nvPr>
        </p:nvSpPr>
        <p:spPr/>
        <p:txBody>
          <a:bodyPr/>
          <a:lstStyle/>
          <a:p>
            <a:pPr eaLnBrk="1" hangingPunct="1"/>
            <a:endParaRPr lang="en-US">
              <a:latin typeface="Arial" charset="0"/>
              <a:ea typeface="ＭＳ Ｐゴシック" charset="0"/>
              <a:cs typeface="Arial" charset="0"/>
            </a:endParaRPr>
          </a:p>
        </p:txBody>
      </p:sp>
      <p:sp>
        <p:nvSpPr>
          <p:cNvPr id="509956" name="Footer Placeholder 3"/>
          <p:cNvSpPr>
            <a:spLocks noGrp="1"/>
          </p:cNvSpPr>
          <p:nvPr>
            <p:ph type="ftr" sz="quarter" idx="11"/>
          </p:nvPr>
        </p:nvSpPr>
        <p:spPr>
          <a:xfrm>
            <a:off x="685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eaLnBrk="1" hangingPunct="1"/>
            <a:r>
              <a:rPr lang="en-US" sz="1000">
                <a:solidFill>
                  <a:schemeClr val="bg2"/>
                </a:solidFill>
                <a:cs typeface="Arial" charset="0"/>
              </a:rPr>
              <a:t>klgates.com</a:t>
            </a:r>
          </a:p>
        </p:txBody>
      </p:sp>
      <p:sp>
        <p:nvSpPr>
          <p:cNvPr id="509957"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B02D6777-2CB9-654A-826D-FB3589C9E990}" type="slidenum">
              <a:rPr lang="en-US" sz="1000">
                <a:solidFill>
                  <a:schemeClr val="bg2"/>
                </a:solidFill>
                <a:cs typeface="Arial" charset="0"/>
              </a:rPr>
              <a:pPr algn="ctr" eaLnBrk="1" hangingPunct="1"/>
              <a:t>20</a:t>
            </a:fld>
            <a:endParaRPr lang="en-US" sz="1000">
              <a:solidFill>
                <a:schemeClr val="bg2"/>
              </a:solidFill>
              <a:cs typeface="Arial" charset="0"/>
            </a:endParaRPr>
          </a:p>
        </p:txBody>
      </p:sp>
      <p:pic>
        <p:nvPicPr>
          <p:cNvPr id="5099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775" y="609600"/>
            <a:ext cx="9039225" cy="597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itle 1"/>
          <p:cNvSpPr>
            <a:spLocks noGrp="1"/>
          </p:cNvSpPr>
          <p:nvPr>
            <p:ph type="title"/>
          </p:nvPr>
        </p:nvSpPr>
        <p:spPr/>
        <p:txBody>
          <a:bodyPr/>
          <a:lstStyle/>
          <a:p>
            <a:r>
              <a:rPr lang="en-US">
                <a:latin typeface="Arial" charset="0"/>
                <a:ea typeface="ＭＳ Ｐゴシック" charset="0"/>
              </a:rPr>
              <a:t>A strong profile is key!</a:t>
            </a:r>
          </a:p>
        </p:txBody>
      </p:sp>
      <p:sp>
        <p:nvSpPr>
          <p:cNvPr id="510979" name="Content Placeholder 2"/>
          <p:cNvSpPr>
            <a:spLocks noGrp="1"/>
          </p:cNvSpPr>
          <p:nvPr>
            <p:ph idx="1"/>
          </p:nvPr>
        </p:nvSpPr>
        <p:spPr/>
        <p:txBody>
          <a:bodyPr/>
          <a:lstStyle/>
          <a:p>
            <a:r>
              <a:rPr lang="en-US">
                <a:latin typeface="Arial" charset="0"/>
                <a:ea typeface="ＭＳ Ｐゴシック" charset="0"/>
              </a:rPr>
              <a:t>Peer referral is the strongest source for recommendations, referrals, and new business relationships</a:t>
            </a:r>
          </a:p>
          <a:p>
            <a:r>
              <a:rPr lang="en-US">
                <a:latin typeface="Arial" charset="0"/>
                <a:ea typeface="ＭＳ Ｐゴシック" charset="0"/>
              </a:rPr>
              <a:t>Online profiles are today’s virtual business card</a:t>
            </a:r>
          </a:p>
          <a:p>
            <a:r>
              <a:rPr lang="en-US">
                <a:latin typeface="Arial" charset="0"/>
                <a:ea typeface="ＭＳ Ｐゴシック" charset="0"/>
              </a:rPr>
              <a:t>Your profile forms the basis for connecting with others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Title 1"/>
          <p:cNvSpPr>
            <a:spLocks noGrp="1"/>
          </p:cNvSpPr>
          <p:nvPr>
            <p:ph type="title"/>
          </p:nvPr>
        </p:nvSpPr>
        <p:spPr/>
        <p:txBody>
          <a:bodyPr/>
          <a:lstStyle/>
          <a:p>
            <a:r>
              <a:rPr lang="en-US">
                <a:latin typeface="Arial" charset="0"/>
                <a:ea typeface="ＭＳ Ｐゴシック" charset="0"/>
              </a:rPr>
              <a:t>Photo or No Photo?</a:t>
            </a:r>
          </a:p>
        </p:txBody>
      </p:sp>
      <p:sp>
        <p:nvSpPr>
          <p:cNvPr id="512003" name="Content Placeholder 2"/>
          <p:cNvSpPr>
            <a:spLocks noGrp="1"/>
          </p:cNvSpPr>
          <p:nvPr>
            <p:ph idx="1"/>
          </p:nvPr>
        </p:nvSpPr>
        <p:spPr>
          <a:xfrm>
            <a:off x="762000" y="1943100"/>
            <a:ext cx="3962400" cy="3276600"/>
          </a:xfrm>
        </p:spPr>
        <p:txBody>
          <a:bodyPr/>
          <a:lstStyle/>
          <a:p>
            <a:pPr eaLnBrk="1" hangingPunct="1"/>
            <a:r>
              <a:rPr lang="en-US" sz="2800">
                <a:latin typeface="Arial" charset="0"/>
                <a:ea typeface="ＭＳ Ｐゴシック" charset="0"/>
                <a:cs typeface="Arial" charset="0"/>
              </a:rPr>
              <a:t>Use a professional photo.</a:t>
            </a:r>
          </a:p>
          <a:p>
            <a:pPr eaLnBrk="1" hangingPunct="1"/>
            <a:r>
              <a:rPr lang="en-US" sz="2800">
                <a:latin typeface="Arial" charset="0"/>
                <a:ea typeface="ＭＳ Ｐゴシック" charset="0"/>
                <a:cs typeface="Arial" charset="0"/>
              </a:rPr>
              <a:t>Make sure someone that knows you can recognize you from the photo. </a:t>
            </a:r>
          </a:p>
        </p:txBody>
      </p:sp>
      <p:sp>
        <p:nvSpPr>
          <p:cNvPr id="512004" name="AutoShape 2" descr="data:image/jpeg;base64,/9j/4AAQSkZJRgABAQAAAQABAAD/2wCEAAkGBxQSEhUUEhQUFBUXFxcYFxcYFxQVFRQUFxcXGBQUGBcYHCggGBwlHRcUITEhJSkrLi4uFx8zODMsNygtLisBCgoKDQ0OFA8PFCwZFBwsLCwsLCwsLCwsKywsLCwsLCwsLCwsLCw3LCsrLCwyKywsLCsrKysrKysrKysrKysrK//AABEIARgAtAMBIgACEQEDEQH/xAAcAAABBAMBAAAAAAAAAAAAAAAEAAMFBgECBwj/xABFEAABAwIDBAcFBAcGBwEAAAABAAIDBBESITEFBkFRBxMiYXGRoTKBscHRQlJikiNyk9Lh8PEkQ1RzgrIUFzNTY4OiFv/EABcBAQEBAQAAAAAAAAAAAAAAAAABAgP/xAAWEQEBAQAAAAAAAAAAAAAAAAAAARH/2gAMAwEAAhEDEQA/ALjSG3d52BzOvgPRSEUudrHiNDqLXHjmOCEpm/IjldtwL93aPlZGMacsueZzuSSMwL3u231CjR5rx8edsv6FIkfG+Ryte9/CyyGHiDYk5anA7Dle+oAOvO+ayIncQb2N9DmcVjnoMwbjO90DByOZy4ZciQdPD1WTILZZ5i/he11rVVTIbOkIaAAcyANM7/6s1W6/f+jjfix4yL2DM+FtfcEFoMwGmmXf6eAJ1GnLNbRTA3uLG3qdAfTiqJQ9IwllDIo7hud3GxectG6nTx0TG9G9czjjxCJoab3yc8hrixgGpJc5h5AAZ55B0N1bGAC5wFxn48fn5KJ2jvZSwtLnSXAFzhzsCbA2HC9s9FxSp2rjlE7pnuthcIu3ixtAs2/shtwM73twum6l0T2nFI25w4XtY9smBozZJ9lxNmtFr6A3QX/aXSzE24iic7vNgFVto9J1XJcR4Yx3ZlBialBdlC5odkBE+5hwusy5H/Uvhu4+4purqabC9rI4/ZkDSGEOuOrERvwJPWOv7kEZV7eqpj25nn/UQPRdz6JRJLs4OleX2kc1t8yGi3H3rgDI16T6JKQx7LiDhYuMjs+95sfRIJh0CafTqWdCm3RJiaiOoSMakXxJl8aLqOcxNPYjnsTL2qCOmYoysjU3LGgKyPJUV+ZmaSIfHcpILFTMUpE1A0w0UnC1QZaxPBq2Y1QW++1zS0rnMzkd2GAC5LjxAGtlUcs6V94xPP1LD2IzY2+07j5LnpcOCtVHuTXVLsQgkaCblz7RjP8AWsfRWKj6J5f7yaNvc0F588giubMvwCcawnMrtezOjCkYMU7pJM9L4G++2fqrDsbd2jAOCmiabZEtDiRzJcg890my5ZTaOKSQ/hY4jzAsrJR9G+0ZQD1IjHORwb6Zld2MnVhtgAATisALN0vlw0WtJWl8wY7NjmXaeeaDl2x+hqR5/T1DG6ZMaXG3ibK00vRPQRC8zpJSNbuwjybZWnaMroHF+rcBFhre4sfcsx0rpQLk218c8h5IioOkoIbx01JEDa2JzQSe/PMq9buuBp47AAAWAHBc63ooBBUDDexz8DxHgrpuXPeMtvpY+aLVjWpatklWTL40M9iPTUkaCMcxDPYpJ8aGljUVGyMQdQ3JScrEHUMUVAvZmkn5mZrKomadqkoGoGAKSgCB5jVuacOGeo0PHnrwWzAnowqyq8lQJZ7i7R7JF+P3h9ETRRuEhBILTn4FRO3IHQT4h7JN/AqeoapsgxAAG2ajQfbDS8YAQ258wBcpvZ0RacN7ixHuUk9rbg8b5X8MwlDEC3GBYjUIBNiPxh7H5kYgfC6E2M2xsdYnOAP4XZhLYb8NTIPsucQPG/8ARG0tOGyygnTCAOY1B9URJyRCVgBTgZ1bQGjIED3IEbQs8taNPra6kzm33Iinb30N+3rY/wDydR8EzuTPgkwE5EWHyVnlgFyHC4dz+Crr6M087TbsYhhPyKKuqSwCsqoSSSSBmRiFexHkJmRiCNmjQU0SlpGZIKdqjUQUkWaSMezNJQE04UnCFH04UnCFYlERhPALVoW6qK7vdH2AeZHuI/gorZ9QYm3sf54qy7bpTI1g4B4LvD+bKPlp78O7xUWMSVJc0EAdrTxQbdpuiGI5tD8Lx+F2jgjmUmQw6NOQ8Rn8UPV0GNrx97I+IzBRUhTxte7GLHIEHv0uhdvkxzNkHEeo4eVkFuzO5h6p4IcLjP8AnQqc2xGJIrnQH6hEARMF8fE/OymoqjIX00UDE/DGA7g4G/n/AAUhSsLoe/XzuEhUjOy4TNVAHggi9k4w+iUbr6+CqHoxYDwWySSBJJJIEsELKSAaRqDmapKRqDlagh5GZ5JIiaPNJRWacKSgCBp2qQgCFEhZSSVRhwuLKPkisc+CkUDVkfaNrG3np8UAxdY+JCUthnewWSGg8U65mgsM/RRUbU4S4OAJc3QgEm3I8wtmzSPiLerOTj7RDcr3HofRPCc3I9kj6p6awNr5Wvn6n1QR7qaV3tGNo97j38gitlMwkt6wuHgAAeQ9UxTEvjLjcH5C6dp4bPxDjlbxcPh80EwGDySJtwQkExxEH8PrfP4BGxuuPd8lUZYcrrZasGS2QJJJJAkkkkGChpQikzM1BHvbmknXNWUDFOEfCEBTqQhQPpJJIEoveAHqnWFybehv9VKJiubeN3HI+YQQuz5esY08RkeduCl3jTv0ULu6w3cOGqnZBcd4UWqNt/fykgldC/GZGGzy1owtPEXJF1YIquOoa18bg5paCDwIJN/fcZhcp3+3JqhVvkhhdNHM4vBbYlr3Zua4E5Z3IOiu+52xZaWkYybKTEXloN8ANrNuMjoL2yueOqKnqF3tsOoOXeCL/wAFzTpP3tqIJxTQPMQawOe5uTnOfmBfgALacSV0dzbTg3vcAe4G/wA1Db27mU+0JA5+NkjRh6xhAdhGYBBBa7U6jiUER0R7yz1nWx1DsZjDS159ohxILXc8wCD49y6lG64VY3Z3Vg2fBaAOLicT3uN3yYQbA2AAAubAAAXPMqxx6i2hF/f/ACfREp6yykkqhJJJIEkkkgS0k0W6wUAhYkt3jNJAFTo+EqOp1IQotEJJJIhJJJIAKal6sk83Hy4IkOBy4rM8gFr8fimXBAPWydm/IpPNxcaEJSNyKHpjZrmngoqPfJYtvxOR9LKU0t8VE1DcTO+5UlBJjaDogkKYgtI5LaE2FuLbX8EzRizrcwiCztA8xY/EfNVDsbri62TUA9FEb1bwCiYx7m4mudhOdrHhn5+SCcSVKg6SaYi72vaMrkYXAeqsezNvU9QAYpWuvw0PkdUEkkkkgSSSSBh4zWVl+qSCKp1IQlRsBR8JRaMCysNWUQkklH7a2zBSR9ZUSNjbwuc3Hk0auPcED2048UbrajMe7X0uhKSp7Iv5rjO/PS1JORHR4oogc3G2OWx0NvZb3DXjyXTd2q4T0rHA3JaD7iAQouLCc0DM3C/uIW0NRYWdksVDC8ttlYoBYYu2bI2GwvbmlI0M8Fo4ZXCB2K4fdHudkoeolwC7uyBxOQ78ytq3eKmia0yTMbit9oG3ebaBBMRngqV0zQX2XI4axvjd5uDD6PTVd0qbNgJb1rpT/wCNhcPzGw9VRd/OloVVPJTU9PZkjcLnyOu4An7LW5A5ZEnLkhI59FXmxz1U1sPahjjcSSMIJGfl8lVqI3NuYNvHVH1pwQW4vcPeLX+ijT0L0X1kj6ZvWuc+4aWlxudBi481dFQtyH9XDC2/ssbfyz+avjTcXVjNZSSSKqGn6pLV7s0kENA5HwlR0KNhKi1JRFboeFyIVQl5n6WdryTbQmY9xwxuLGNvk1rcsh32v716YXlbpGlDto1LhoZX+jiPkpVirOcrfsLpIqqSFsUTY7NFg5wcT8VTZFqQirvXdJ1fLa72Mtn2WAZ++6b/AOZG0bg/8S7I3thZY9xy0VMaU5dQdEh3srdpTutK6JrmOtGwnAwtbw496mukjrhTUVZDJI2MxNilwucAJW37Trc+0LnkFWeh2Rv/ABj2u1MT7eIt8leNnStn2PtCmfe8PWyNJ4Zl7bf6h6qjnG8m9VTVMZHNIXMiYA0d5sLuI9o5alabUqiImt/CPkoZ5uwHnYeWqf23LoOQCCLc9H7Kbe4P2jbyzUYj6B1nNCgdnpTFIOWo+YUltuIWp2aAk+Vx9VN1ezRLC1wGbeP1UdvOMEtK3WzAfN2XyRXXN25x2RkBYeNuC6Fs992eC5Nu1NnYnOwuulbHqOHMKxKmFgrK1eVWQ7zmktXFJBDwlGRFARFFxlRofG5FsKAicioXKsn15Q34b/bKj/Nk/wBxXq9eVN+GFtbUA/8Adf8A7ipVirS81gC4WzlrGorRbLLwtUEvuttE09VHLewBsf1Tqp7b23nROqhEezUizvDiqYCiHyFzRfhkqCqBl4H8cL2WPIG90xtZ93p2gnDY5G/ew29xQ1ce0oBmDMI3Z5/StvzQ1OM0/TN7QHeqOtU9PhiBAyIVF32ntVMIztG35n5q+0swkpmsZnJYfxuuYb3T46p+hw2b+XJQdG3HqMTOsBudD7l0nYlTcArke5cvVU1+JvdX7dSuxG10g6XG64BWkpTdC+7VmUrTJhxSTT3ZrCCKiKKjcgYSi2FZaHRlExOQMTkTG5aQe0rzD0mxlu0Kj9a/mAvTEbl576aKXBXk/faD9VCObONisuCUoWGnJRW9sk0QnWDJaPCDUFbxO4JtZtxQOsOacqU0w5ompbkgHgdbNFULLyAlBEWspvYEWMkcbKjoO6TMrN81y/bQ/tMv67viuk7n1Yu4crrmm2H3qJT+N3xQq47IlwwNz4eqtG61YWyNse5ULZlXdgbdWzYTe0MOt1Fdx2Y/1Cdmco/ZD+y3wRMzlWTMrs0kw56ygAhKJYhIyioyoouIp9jkIwohpVQWwrj/AE80WcMo72n4hdcjKo3TLSY6Eu+4QUI87zJlpTsqZKinmrVyyxJ6DSycj+K1attEDbDY2UpKOyFHPHaU3BBiwhUQ0vtKd2EzC4FQ9YzDIfFWbYUV2hQTWym4C8jiCfRc4q3XkcfxH4roVTPgjeTyPqucPdckoUVSSEHIqybC2u+KRp1zHkqkxyt+5NCZpDobcEHfd36zrI2u5gKRqHqE2AwtYG20UpO9UNOekmH6rKAeJyKjKBhRUZUBjCnmFDRlPNKAuMqP3roWzUkrHaFp+CNYVH71YjSShuuA/BVHlarbhc4ciR5FDp+oYQTfW5umCito3JxyYTzTcIMNTmFNDVPHRQaON3BWnYMeJ2fJVSPVW7d52fuQiG25F+kPirBumA5tlGbdZ+lPej92DgdmgE3xqS09WNNVU1KbxVnWzOPfkosKlbNaVLbvbZfSyh40vmOYRmwtk9dC9w1aoprAHFrxZB6P3Y2syoia9nEZqUldmucdEkbmxuzu2+Q5LoEj0GjnpJguSUGkJRcZQURRUaAuNyfYUKwp9pQEtcnnMDmkHihWlEwuVHBulTdE00hmjHYcc+4rm5C9V747IFTTPYRnY28eC8v7RpDHI5hyLSQgDWzCsELCB1b3yTIK3uoNWnNWjdqUHIqqgqT2ZPhdcFBN7wM7QcmmTBsZdpl53WKqqDwbqEq6rLCNFQHK65JWGtWALqS2LGDIGu0KCa3B2gGS4HaPy96lt9N2cP6VgyOZUFX7FdC8Pjzzv9F1rYjhU0rQ8Z2zugA6M2ltLn3q1vmQlBRtiZhbkFiZ6Bx9QAko181kkErC5GROQEJRUZQGscnmuQrHJ1rlAUwoiNyCY5PMcgOcbghedOlHZZiq3Otk/Negw9VLf3d1tVEbDtDRUec3rWyM2jROieWPBBBQ10DdlsCi6eIOyK0rKMs8EAqdjksmrrIQOyTkppZa1OFqDaksHC6komjrmlul9FGtCkNnROxttzCgvW0dhSlrXszFtFZd1Q5rMLskLs/aTsAaeSl6SYaqqkHvQdQ5PSPQdQ5EDSSZ/wBSkh5HZrKCchcimOQELkTG5Aa0p5qDa5PNeoC2uTzXoMPTjXIDA5Z1Q7XJwPQc06UN18QM0bcxr3rkEjbHNepK2EPaWnNef9+dmCGocG6HNUV6mfYo+sONoUWNV0TcbYTJWF0vqg5x1ZTkQscwu3bO6Oaecn5Kq71dH5pZW2JMbjryQVGmow4Xsm6ik5LqezNy2Oi7JzI5qpb0bIdSHtNNu/RBUooTdWTZ0YYMR5ZKvMrrO0Rbq0uQWek2pd3crRQ1dwub09RYhWzY1TiCNLjHNiCHqXoanfZbVDkQI9+aSYkkF/6pKaYnYpESyRR8Ub/uO/K76IqNj/uO/Kfoqg4Sp0SoJrX/AHXflKda133XeRQGiROskQTA77rvIp5mL7rvIoDWyJwPQjQ77rvIpxuL7p8ioCC9cc6UoLSBy69nyPkVzjpM2fI8Atje7wY53wCo5Q11irju7vS2NuFwsFV3bJqP8PP+yk/dWo2TUf4ef9lJ+6hrtO7m87GEODrg6rpNJJBVsGLC6/AryrT0tWzSGoH/AKpPopOm2ltGP2G1LfCOT91B6jpdkwx+wwBcq6btpQFrYmlpk1NvshUP/wDXbXw4f7Tb/Kkv/tVdqaerkcXPhqHE6kxyk/BERkjbFPwSJ12y6g/3E/7KT91Juyqgf3E/7KT91TA+x6ntj1VioKPZ8/8A2J/2Uv7qk6GknB/6M3vjkHyVai60c97IueTJRmzqeTjHJ+R30Rs8T7ew/wDK76KKBlfnr8EkzUQSX9iT8jvosoO5Tx1GI4XDCS6xs0YQWtwnMG5BxZcbnMZBKJtT1l3FhZc5AjNtnWzw3+55JJLTmbbHVdm7he7cQ7FiMTsX2eQaMuBPELaZtTZoa4YsPaNmgF3a7jxwZeKSSDbDUAOGK7sJIyaADiyGmZw39FmR1ULYBERhN8V8WLPCOzlwaCfxE8LFJIFC+quMYhtbMjFfFmAACdND4G3em3SVguQ2E5XAzyd2eze4uB288tL9ySSDD5KvEbNjsbgdwByJz1se/QZDNbudVco8r52Pa1w/ayztf53ySSDdklT2rtj+zhIvy7dxi59/nxUT6nEMQiw5Xtivr2rdrlp8tAkkEkkkkgSSSSBJJJIEkkkgSSSSDCykkg//2Q=="/>
          <p:cNvSpPr>
            <a:spLocks noChangeAspect="1" noChangeArrowheads="1"/>
          </p:cNvSpPr>
          <p:nvPr/>
        </p:nvSpPr>
        <p:spPr bwMode="auto">
          <a:xfrm>
            <a:off x="14128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12005" name="Picture 4" descr="C:\Users\Brenda Stewart\AppData\Local\Microsoft\Windows\Temporary Internet Files\Content.IE5\36MQK19O\iStock_000019015189Sma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167640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itle 1"/>
          <p:cNvSpPr>
            <a:spLocks noGrp="1"/>
          </p:cNvSpPr>
          <p:nvPr>
            <p:ph type="title"/>
          </p:nvPr>
        </p:nvSpPr>
        <p:spPr/>
        <p:txBody>
          <a:bodyPr/>
          <a:lstStyle/>
          <a:p>
            <a:r>
              <a:rPr lang="en-US">
                <a:latin typeface="Arial" charset="0"/>
                <a:ea typeface="ＭＳ Ｐゴシック" charset="0"/>
              </a:rPr>
              <a:t>Essential Sections</a:t>
            </a:r>
          </a:p>
        </p:txBody>
      </p:sp>
      <p:sp>
        <p:nvSpPr>
          <p:cNvPr id="513027" name="Content Placeholder 2"/>
          <p:cNvSpPr>
            <a:spLocks noGrp="1"/>
          </p:cNvSpPr>
          <p:nvPr>
            <p:ph idx="1"/>
          </p:nvPr>
        </p:nvSpPr>
        <p:spPr>
          <a:xfrm>
            <a:off x="838200" y="1143000"/>
            <a:ext cx="7772400" cy="4648200"/>
          </a:xfrm>
        </p:spPr>
        <p:txBody>
          <a:bodyPr/>
          <a:lstStyle/>
          <a:p>
            <a:pPr eaLnBrk="1" hangingPunct="1"/>
            <a:r>
              <a:rPr lang="en-US" sz="2000">
                <a:latin typeface="Arial" charset="0"/>
                <a:ea typeface="ＭＳ Ｐゴシック" charset="0"/>
                <a:cs typeface="Arial" charset="0"/>
              </a:rPr>
              <a:t>Top of profile – name, title and contact informaton</a:t>
            </a:r>
          </a:p>
          <a:p>
            <a:pPr eaLnBrk="1" hangingPunct="1"/>
            <a:r>
              <a:rPr lang="en-US" sz="2000">
                <a:latin typeface="Arial" charset="0"/>
                <a:ea typeface="ＭＳ Ｐゴシック" charset="0"/>
                <a:cs typeface="Arial" charset="0"/>
              </a:rPr>
              <a:t>Summary</a:t>
            </a:r>
          </a:p>
          <a:p>
            <a:pPr lvl="1" eaLnBrk="1" hangingPunct="1"/>
            <a:r>
              <a:rPr lang="en-US" sz="2000">
                <a:latin typeface="Arial" charset="0"/>
                <a:ea typeface="ＭＳ Ｐゴシック" charset="0"/>
                <a:cs typeface="Arial" charset="0"/>
              </a:rPr>
              <a:t>What are you about? Keep it concise. </a:t>
            </a:r>
          </a:p>
          <a:p>
            <a:pPr eaLnBrk="1" hangingPunct="1"/>
            <a:r>
              <a:rPr lang="en-US" sz="2000">
                <a:latin typeface="Arial" charset="0"/>
                <a:ea typeface="ＭＳ Ｐゴシック" charset="0"/>
                <a:cs typeface="Arial" charset="0"/>
              </a:rPr>
              <a:t>Experience</a:t>
            </a:r>
          </a:p>
          <a:p>
            <a:pPr lvl="1" eaLnBrk="1" hangingPunct="1"/>
            <a:r>
              <a:rPr lang="en-US" sz="2000">
                <a:latin typeface="Arial" charset="0"/>
                <a:ea typeface="ＭＳ Ｐゴシック" charset="0"/>
                <a:cs typeface="Arial" charset="0"/>
              </a:rPr>
              <a:t>Format as narrative with bullet points to break up content.</a:t>
            </a:r>
          </a:p>
          <a:p>
            <a:pPr eaLnBrk="1" hangingPunct="1"/>
            <a:r>
              <a:rPr lang="en-US" sz="2000">
                <a:latin typeface="Arial" charset="0"/>
                <a:ea typeface="ＭＳ Ｐゴシック" charset="0"/>
                <a:cs typeface="Arial" charset="0"/>
              </a:rPr>
              <a:t>Skills</a:t>
            </a:r>
          </a:p>
          <a:p>
            <a:pPr lvl="1" eaLnBrk="1" hangingPunct="1"/>
            <a:r>
              <a:rPr lang="en-US" sz="2000">
                <a:latin typeface="Arial" charset="0"/>
                <a:ea typeface="ＭＳ Ｐゴシック" charset="0"/>
                <a:cs typeface="Arial" charset="0"/>
              </a:rPr>
              <a:t>Be strategic in the skill sets you list</a:t>
            </a:r>
          </a:p>
          <a:p>
            <a:pPr eaLnBrk="1" hangingPunct="1"/>
            <a:r>
              <a:rPr lang="en-US" sz="2000">
                <a:latin typeface="Arial" charset="0"/>
                <a:ea typeface="ＭＳ Ｐゴシック" charset="0"/>
                <a:cs typeface="Arial" charset="0"/>
              </a:rPr>
              <a:t>Education</a:t>
            </a:r>
          </a:p>
          <a:p>
            <a:pPr lvl="1" eaLnBrk="1" hangingPunct="1"/>
            <a:r>
              <a:rPr lang="en-US" sz="2000">
                <a:latin typeface="Arial" charset="0"/>
                <a:ea typeface="ＭＳ Ｐゴシック" charset="0"/>
                <a:cs typeface="Arial" charset="0"/>
              </a:rPr>
              <a:t>Add clubs and affiliations</a:t>
            </a:r>
          </a:p>
          <a:p>
            <a:pPr eaLnBrk="1" hangingPunct="1"/>
            <a:r>
              <a:rPr lang="en-US" sz="2000">
                <a:latin typeface="Arial" charset="0"/>
                <a:ea typeface="ＭＳ Ｐゴシック" charset="0"/>
                <a:cs typeface="Arial" charset="0"/>
              </a:rPr>
              <a:t>Organizations</a:t>
            </a:r>
          </a:p>
          <a:p>
            <a:pPr lvl="1" eaLnBrk="1" hangingPunct="1"/>
            <a:r>
              <a:rPr lang="en-US" sz="2000">
                <a:latin typeface="Arial" charset="0"/>
                <a:ea typeface="ＭＳ Ｐゴシック" charset="0"/>
                <a:cs typeface="Arial" charset="0"/>
              </a:rPr>
              <a:t>Bar memberships, Professional memberships, etc.</a:t>
            </a:r>
          </a:p>
          <a:p>
            <a:pPr eaLnBrk="1" hangingPunct="1"/>
            <a:r>
              <a:rPr lang="en-US" sz="2000">
                <a:latin typeface="Arial" charset="0"/>
                <a:ea typeface="ＭＳ Ｐゴシック" charset="0"/>
                <a:cs typeface="Arial" charset="0"/>
              </a:rPr>
              <a:t>Certifications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25" y="2057400"/>
            <a:ext cx="4799013"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051"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00600" y="3124200"/>
            <a:ext cx="39433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052" name="Picture 1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6738" y="3144838"/>
            <a:ext cx="40195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053" name="Picture 1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00600" y="1905000"/>
            <a:ext cx="41878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054" name="Picture 1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0550" y="4124325"/>
            <a:ext cx="31432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055" name="Picture 1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830763" y="3987800"/>
            <a:ext cx="3779837"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4056" name="Title 3"/>
          <p:cNvSpPr>
            <a:spLocks noGrp="1"/>
          </p:cNvSpPr>
          <p:nvPr>
            <p:ph type="title"/>
          </p:nvPr>
        </p:nvSpPr>
        <p:spPr/>
        <p:txBody>
          <a:bodyPr/>
          <a:lstStyle/>
          <a:p>
            <a:r>
              <a:rPr lang="en-US">
                <a:latin typeface="Arial" charset="0"/>
                <a:ea typeface="ＭＳ Ｐゴシック" charset="0"/>
              </a:rPr>
              <a:t>Titles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95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6588" y="290513"/>
            <a:ext cx="7516812" cy="550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6195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588" y="152400"/>
            <a:ext cx="7974012" cy="239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itle 1"/>
          <p:cNvSpPr>
            <a:spLocks noGrp="1"/>
          </p:cNvSpPr>
          <p:nvPr>
            <p:ph type="title"/>
          </p:nvPr>
        </p:nvSpPr>
        <p:spPr/>
        <p:txBody>
          <a:bodyPr/>
          <a:lstStyle/>
          <a:p>
            <a:r>
              <a:rPr lang="en-US">
                <a:latin typeface="Arial" charset="0"/>
                <a:ea typeface="ＭＳ Ｐゴシック" charset="0"/>
              </a:rPr>
              <a:t>Writing for search optimization</a:t>
            </a:r>
          </a:p>
        </p:txBody>
      </p:sp>
      <p:sp>
        <p:nvSpPr>
          <p:cNvPr id="3" name="Content Placeholder 2"/>
          <p:cNvSpPr>
            <a:spLocks noGrp="1"/>
          </p:cNvSpPr>
          <p:nvPr>
            <p:ph idx="1"/>
          </p:nvPr>
        </p:nvSpPr>
        <p:spPr/>
        <p:txBody>
          <a:bodyPr/>
          <a:lstStyle/>
          <a:p>
            <a:pPr eaLnBrk="1" hangingPunct="1">
              <a:defRPr/>
            </a:pPr>
            <a:r>
              <a:rPr lang="en-US" dirty="0">
                <a:cs typeface="+mn-cs"/>
              </a:rPr>
              <a:t>The key to a powerful, </a:t>
            </a:r>
            <a:r>
              <a:rPr lang="en-US" dirty="0" smtClean="0">
                <a:cs typeface="+mn-cs"/>
              </a:rPr>
              <a:t>searchable </a:t>
            </a:r>
            <a:r>
              <a:rPr lang="en-US" dirty="0">
                <a:cs typeface="+mn-cs"/>
              </a:rPr>
              <a:t>profile is </a:t>
            </a:r>
            <a:r>
              <a:rPr lang="en-US" dirty="0" smtClean="0">
                <a:cs typeface="+mn-cs"/>
              </a:rPr>
              <a:t>keywords. These can be industry or practice area specific, i.e. mergers and acquisitions, consumer credit,  </a:t>
            </a:r>
          </a:p>
          <a:p>
            <a:pPr eaLnBrk="1" hangingPunct="1">
              <a:defRPr/>
            </a:pPr>
            <a:r>
              <a:rPr lang="en-US" dirty="0" smtClean="0">
                <a:cs typeface="+mn-cs"/>
              </a:rPr>
              <a:t>Use in the Summary and Experience sections.</a:t>
            </a:r>
            <a:endParaRPr lang="en-US" dirty="0">
              <a:cs typeface="+mn-cs"/>
            </a:endParaRPr>
          </a:p>
          <a:p>
            <a:pPr marL="0" indent="0" eaLnBrk="1" hangingPunct="1">
              <a:buFont typeface="Wingdings" pitchFamily="2" charset="2"/>
              <a:buNone/>
              <a:defRPr/>
            </a:pPr>
            <a:endParaRPr lang="en-US"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Title 1"/>
          <p:cNvSpPr>
            <a:spLocks noGrp="1"/>
          </p:cNvSpPr>
          <p:nvPr>
            <p:ph type="title"/>
          </p:nvPr>
        </p:nvSpPr>
        <p:spPr/>
        <p:txBody>
          <a:bodyPr/>
          <a:lstStyle/>
          <a:p>
            <a:r>
              <a:rPr lang="en-US">
                <a:latin typeface="Arial" charset="0"/>
                <a:ea typeface="ＭＳ Ｐゴシック" charset="0"/>
              </a:rPr>
              <a:t>Basic Settings</a:t>
            </a:r>
          </a:p>
        </p:txBody>
      </p:sp>
      <p:sp>
        <p:nvSpPr>
          <p:cNvPr id="517123" name="Content Placeholder 2"/>
          <p:cNvSpPr>
            <a:spLocks noGrp="1"/>
          </p:cNvSpPr>
          <p:nvPr>
            <p:ph idx="1"/>
          </p:nvPr>
        </p:nvSpPr>
        <p:spPr>
          <a:xfrm>
            <a:off x="533400" y="1143000"/>
            <a:ext cx="8001000" cy="4419600"/>
          </a:xfrm>
        </p:spPr>
        <p:txBody>
          <a:bodyPr/>
          <a:lstStyle/>
          <a:p>
            <a:pPr eaLnBrk="1" hangingPunct="1"/>
            <a:r>
              <a:rPr lang="en-US" sz="2400">
                <a:latin typeface="Arial" charset="0"/>
                <a:ea typeface="ＭＳ Ｐゴシック" charset="0"/>
                <a:cs typeface="Arial" charset="0"/>
              </a:rPr>
              <a:t>Your basic LinkedIn settings are, by default, set up to make you very networkable, informed, and connected to your network.</a:t>
            </a:r>
          </a:p>
          <a:p>
            <a:pPr eaLnBrk="1" hangingPunct="1"/>
            <a:r>
              <a:rPr lang="en-US" sz="2400">
                <a:latin typeface="Arial" charset="0"/>
                <a:ea typeface="ＭＳ Ｐゴシック" charset="0"/>
                <a:cs typeface="Arial" charset="0"/>
              </a:rPr>
              <a:t>Most settings will depend on your personal level of connectivity and preferences.</a:t>
            </a:r>
          </a:p>
          <a:p>
            <a:pPr eaLnBrk="1" hangingPunct="1"/>
            <a:r>
              <a:rPr lang="en-US" sz="2400">
                <a:latin typeface="Arial" charset="0"/>
                <a:ea typeface="ＭＳ Ｐゴシック" charset="0"/>
                <a:cs typeface="Arial" charset="0"/>
              </a:rPr>
              <a:t>You can access your settings by clicking the down arrow next to your name at the top right of the header bar, and choosing “Settings” from the menu.</a:t>
            </a:r>
          </a:p>
        </p:txBody>
      </p:sp>
      <p:grpSp>
        <p:nvGrpSpPr>
          <p:cNvPr id="517124" name="Group 5"/>
          <p:cNvGrpSpPr>
            <a:grpSpLocks/>
          </p:cNvGrpSpPr>
          <p:nvPr/>
        </p:nvGrpSpPr>
        <p:grpSpPr bwMode="auto">
          <a:xfrm>
            <a:off x="-533400" y="4457700"/>
            <a:ext cx="10820400" cy="1181100"/>
            <a:chOff x="152400" y="4974132"/>
            <a:chExt cx="8839200" cy="908208"/>
          </a:xfrm>
        </p:grpSpPr>
        <p:pic>
          <p:nvPicPr>
            <p:cNvPr id="5171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4974132"/>
              <a:ext cx="8839200" cy="651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712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0" y="5242860"/>
              <a:ext cx="850629" cy="639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Oval 9"/>
          <p:cNvSpPr/>
          <p:nvPr/>
        </p:nvSpPr>
        <p:spPr>
          <a:xfrm>
            <a:off x="7434263" y="4467225"/>
            <a:ext cx="1524000" cy="1323975"/>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Title 1"/>
          <p:cNvSpPr>
            <a:spLocks noGrp="1"/>
          </p:cNvSpPr>
          <p:nvPr>
            <p:ph type="title"/>
          </p:nvPr>
        </p:nvSpPr>
        <p:spPr/>
        <p:txBody>
          <a:bodyPr/>
          <a:lstStyle/>
          <a:p>
            <a:r>
              <a:rPr lang="en-US">
                <a:latin typeface="Arial" charset="0"/>
                <a:ea typeface="ＭＳ Ｐゴシック" charset="0"/>
              </a:rPr>
              <a:t>Basic settings</a:t>
            </a:r>
          </a:p>
        </p:txBody>
      </p:sp>
      <p:sp>
        <p:nvSpPr>
          <p:cNvPr id="518147" name="Content Placeholder 2"/>
          <p:cNvSpPr>
            <a:spLocks noGrp="1"/>
          </p:cNvSpPr>
          <p:nvPr>
            <p:ph idx="1"/>
          </p:nvPr>
        </p:nvSpPr>
        <p:spPr/>
        <p:txBody>
          <a:bodyPr/>
          <a:lstStyle/>
          <a:p>
            <a:pPr eaLnBrk="1" hangingPunct="1"/>
            <a:r>
              <a:rPr lang="en-US" sz="2800">
                <a:latin typeface="Arial" charset="0"/>
                <a:ea typeface="ＭＳ Ｐゴシック" charset="0"/>
                <a:cs typeface="Arial" charset="0"/>
              </a:rPr>
              <a:t>From the settings screen, you can manage your entire profile, email preferences, privacy, and account levels.</a:t>
            </a:r>
          </a:p>
        </p:txBody>
      </p:sp>
      <p:sp>
        <p:nvSpPr>
          <p:cNvPr id="518148"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4262CB8E-AD85-0A46-8D63-1346B6CE9ADD}" type="slidenum">
              <a:rPr lang="en-US" sz="1000">
                <a:solidFill>
                  <a:schemeClr val="bg2"/>
                </a:solidFill>
                <a:cs typeface="Arial" charset="0"/>
              </a:rPr>
              <a:pPr algn="ctr" eaLnBrk="1" hangingPunct="1"/>
              <a:t>28</a:t>
            </a:fld>
            <a:endParaRPr lang="en-US" sz="1000">
              <a:solidFill>
                <a:schemeClr val="bg2"/>
              </a:solidFill>
              <a:cs typeface="Arial" charset="0"/>
            </a:endParaRPr>
          </a:p>
        </p:txBody>
      </p:sp>
      <p:pic>
        <p:nvPicPr>
          <p:cNvPr id="51814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188" y="2895600"/>
            <a:ext cx="8507412"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486400" y="3124200"/>
            <a:ext cx="3048000" cy="2740025"/>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Title 1"/>
          <p:cNvSpPr>
            <a:spLocks noGrp="1"/>
          </p:cNvSpPr>
          <p:nvPr>
            <p:ph type="title"/>
          </p:nvPr>
        </p:nvSpPr>
        <p:spPr/>
        <p:txBody>
          <a:bodyPr/>
          <a:lstStyle/>
          <a:p>
            <a:r>
              <a:rPr lang="en-US">
                <a:latin typeface="Arial" charset="0"/>
                <a:ea typeface="ＭＳ Ｐゴシック" charset="0"/>
              </a:rPr>
              <a:t>Privacy Settings</a:t>
            </a:r>
          </a:p>
        </p:txBody>
      </p:sp>
      <p:sp>
        <p:nvSpPr>
          <p:cNvPr id="519171" name="Content Placeholder 2"/>
          <p:cNvSpPr>
            <a:spLocks noGrp="1"/>
          </p:cNvSpPr>
          <p:nvPr>
            <p:ph idx="1"/>
          </p:nvPr>
        </p:nvSpPr>
        <p:spPr/>
        <p:txBody>
          <a:bodyPr/>
          <a:lstStyle/>
          <a:p>
            <a:pPr eaLnBrk="1" hangingPunct="1"/>
            <a:r>
              <a:rPr lang="en-US">
                <a:latin typeface="Arial" charset="0"/>
                <a:ea typeface="ＭＳ Ｐゴシック" charset="0"/>
                <a:cs typeface="Arial" charset="0"/>
              </a:rPr>
              <a:t>The privacy settings are very important on LinkedIn, and can be used to control who sees what about you.</a:t>
            </a:r>
          </a:p>
          <a:p>
            <a:pPr eaLnBrk="1" hangingPunct="1"/>
            <a:r>
              <a:rPr lang="en-US">
                <a:latin typeface="Arial" charset="0"/>
                <a:ea typeface="ＭＳ Ｐゴシック" charset="0"/>
                <a:cs typeface="Arial" charset="0"/>
              </a:rPr>
              <a:t>Use these settings to limit your profile visibility, contact info, and how you show up on other people’s “who viewed my profile” list.</a:t>
            </a:r>
          </a:p>
          <a:p>
            <a:pPr eaLnBrk="1" hangingPunct="1"/>
            <a:endParaRPr lang="en-US">
              <a:latin typeface="Arial" charset="0"/>
              <a:ea typeface="ＭＳ Ｐゴシック" charset="0"/>
              <a:cs typeface="Arial" charset="0"/>
            </a:endParaRPr>
          </a:p>
        </p:txBody>
      </p:sp>
      <p:sp>
        <p:nvSpPr>
          <p:cNvPr id="519172"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67308D76-F1F9-7C49-8EC4-52689D4AD6A0}" type="slidenum">
              <a:rPr lang="en-US" sz="1000">
                <a:solidFill>
                  <a:schemeClr val="bg2"/>
                </a:solidFill>
                <a:cs typeface="Arial" charset="0"/>
              </a:rPr>
              <a:pPr algn="ctr" eaLnBrk="1" hangingPunct="1"/>
              <a:t>29</a:t>
            </a:fld>
            <a:endParaRPr lang="en-US" sz="1000">
              <a:solidFill>
                <a:schemeClr val="bg2"/>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Title 3"/>
          <p:cNvSpPr>
            <a:spLocks noGrp="1"/>
          </p:cNvSpPr>
          <p:nvPr>
            <p:ph type="title"/>
          </p:nvPr>
        </p:nvSpPr>
        <p:spPr/>
        <p:txBody>
          <a:bodyPr/>
          <a:lstStyle/>
          <a:p>
            <a:endParaRPr lang="en-US">
              <a:latin typeface="Arial" charset="0"/>
              <a:ea typeface="ＭＳ Ｐゴシック" charset="0"/>
            </a:endParaRPr>
          </a:p>
        </p:txBody>
      </p:sp>
      <p:sp>
        <p:nvSpPr>
          <p:cNvPr id="5" name="Content Placeholder 4"/>
          <p:cNvSpPr>
            <a:spLocks noGrp="1"/>
          </p:cNvSpPr>
          <p:nvPr>
            <p:ph idx="1"/>
          </p:nvPr>
        </p:nvSpPr>
        <p:spPr/>
        <p:txBody>
          <a:bodyPr/>
          <a:lstStyle/>
          <a:p>
            <a:pPr marL="0" indent="0">
              <a:buFontTx/>
              <a:buNone/>
              <a:defRPr/>
            </a:pPr>
            <a:r>
              <a:rPr lang="en-US" dirty="0" smtClean="0">
                <a:solidFill>
                  <a:srgbClr val="E66E32"/>
                </a:solidFill>
                <a:cs typeface="Arial" charset="0"/>
              </a:rPr>
              <a:t>Lawyers with whom I have personally worked have received </a:t>
            </a:r>
            <a:r>
              <a:rPr lang="en-US" b="1" dirty="0" smtClean="0">
                <a:solidFill>
                  <a:srgbClr val="E66E32"/>
                </a:solidFill>
                <a:cs typeface="Arial" charset="0"/>
              </a:rPr>
              <a:t>direct new business</a:t>
            </a:r>
            <a:r>
              <a:rPr lang="en-US" dirty="0" smtClean="0">
                <a:solidFill>
                  <a:srgbClr val="E66E32"/>
                </a:solidFill>
                <a:cs typeface="Arial" charset="0"/>
              </a:rPr>
              <a:t> from online professional networking.</a:t>
            </a:r>
          </a:p>
          <a:p>
            <a:pPr marL="0" indent="0">
              <a:buFontTx/>
              <a:buNone/>
              <a:defRPr/>
            </a:pPr>
            <a:endParaRPr lang="en-US" dirty="0">
              <a:solidFill>
                <a:srgbClr val="E66E32"/>
              </a:solidFill>
              <a:cs typeface="Arial" charset="0"/>
            </a:endParaRPr>
          </a:p>
          <a:p>
            <a:pPr marL="0" indent="0">
              <a:buFontTx/>
              <a:buNone/>
              <a:defRPr/>
            </a:pPr>
            <a:r>
              <a:rPr lang="en-US" dirty="0" smtClean="0">
                <a:solidFill>
                  <a:srgbClr val="E66E32"/>
                </a:solidFill>
                <a:cs typeface="Arial" charset="0"/>
              </a:rPr>
              <a:t>BUT - Simply </a:t>
            </a:r>
            <a:r>
              <a:rPr lang="en-US" dirty="0">
                <a:solidFill>
                  <a:srgbClr val="E66E32"/>
                </a:solidFill>
                <a:cs typeface="Arial" charset="0"/>
              </a:rPr>
              <a:t>signing up for these tools will </a:t>
            </a:r>
            <a:r>
              <a:rPr lang="en-US" b="1" dirty="0">
                <a:solidFill>
                  <a:srgbClr val="E66E32"/>
                </a:solidFill>
                <a:cs typeface="Arial" charset="0"/>
              </a:rPr>
              <a:t>not</a:t>
            </a:r>
            <a:r>
              <a:rPr lang="en-US" dirty="0">
                <a:solidFill>
                  <a:srgbClr val="E66E32"/>
                </a:solidFill>
                <a:cs typeface="Arial" charset="0"/>
              </a:rPr>
              <a:t> generate new business.</a:t>
            </a:r>
          </a:p>
          <a:p>
            <a:pPr>
              <a:defRPr/>
            </a:pPr>
            <a:endParaRPr lang="en-US" dirty="0"/>
          </a:p>
        </p:txBody>
      </p:sp>
    </p:spTree>
  </p:cSld>
  <p:clrMapOvr>
    <a:masterClrMapping/>
  </p:clrMapOvr>
  <p:transition xmlns:p14="http://schemas.microsoft.com/office/powerpoint/2010/mai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itle 1"/>
          <p:cNvSpPr>
            <a:spLocks noGrp="1"/>
          </p:cNvSpPr>
          <p:nvPr>
            <p:ph type="title"/>
          </p:nvPr>
        </p:nvSpPr>
        <p:spPr/>
        <p:txBody>
          <a:bodyPr/>
          <a:lstStyle/>
          <a:p>
            <a:r>
              <a:rPr lang="en-US">
                <a:latin typeface="Arial" charset="0"/>
                <a:ea typeface="ＭＳ Ｐゴシック" charset="0"/>
              </a:rPr>
              <a:t>Activity broadcasts</a:t>
            </a:r>
          </a:p>
        </p:txBody>
      </p:sp>
      <p:sp>
        <p:nvSpPr>
          <p:cNvPr id="520195" name="Content Placeholder 2"/>
          <p:cNvSpPr>
            <a:spLocks noGrp="1"/>
          </p:cNvSpPr>
          <p:nvPr>
            <p:ph idx="1"/>
          </p:nvPr>
        </p:nvSpPr>
        <p:spPr>
          <a:xfrm>
            <a:off x="762000" y="1143000"/>
            <a:ext cx="7772400" cy="4419600"/>
          </a:xfrm>
        </p:spPr>
        <p:txBody>
          <a:bodyPr/>
          <a:lstStyle/>
          <a:p>
            <a:pPr eaLnBrk="1" hangingPunct="1"/>
            <a:r>
              <a:rPr lang="en-US" sz="2000">
                <a:latin typeface="Arial" charset="0"/>
                <a:ea typeface="ＭＳ Ｐゴシック" charset="0"/>
                <a:cs typeface="Arial" charset="0"/>
              </a:rPr>
              <a:t>The first privacy setting is whether you want your activity on LinkedIn to show up on your profile, and who can see it</a:t>
            </a:r>
          </a:p>
          <a:p>
            <a:pPr lvl="1" eaLnBrk="1" hangingPunct="1"/>
            <a:r>
              <a:rPr lang="en-US" sz="1600">
                <a:latin typeface="Arial" charset="0"/>
                <a:ea typeface="ＭＳ Ｐゴシック" charset="0"/>
                <a:cs typeface="Arial" charset="0"/>
              </a:rPr>
              <a:t>If you “like” or comment on an article, update your skills, change your photo, it will show up in you “Activity” Section of your profile – this can be changed here</a:t>
            </a:r>
          </a:p>
          <a:p>
            <a:pPr eaLnBrk="1" hangingPunct="1"/>
            <a:endParaRPr lang="en-US" sz="2000">
              <a:latin typeface="Arial" charset="0"/>
              <a:ea typeface="ＭＳ Ｐゴシック" charset="0"/>
              <a:cs typeface="Arial" charset="0"/>
            </a:endParaRPr>
          </a:p>
        </p:txBody>
      </p:sp>
      <p:sp>
        <p:nvSpPr>
          <p:cNvPr id="520196"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0A442D58-E205-3649-A8E6-08BDD806103E}" type="slidenum">
              <a:rPr lang="en-US" sz="1000">
                <a:solidFill>
                  <a:schemeClr val="bg2"/>
                </a:solidFill>
                <a:cs typeface="Arial" charset="0"/>
              </a:rPr>
              <a:pPr algn="ctr" eaLnBrk="1" hangingPunct="1"/>
              <a:t>30</a:t>
            </a:fld>
            <a:endParaRPr lang="en-US" sz="1000">
              <a:solidFill>
                <a:schemeClr val="bg2"/>
              </a:solidFill>
              <a:cs typeface="Arial" charset="0"/>
            </a:endParaRPr>
          </a:p>
        </p:txBody>
      </p:sp>
      <p:pic>
        <p:nvPicPr>
          <p:cNvPr id="52019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b="4176"/>
          <a:stretch>
            <a:fillRect/>
          </a:stretch>
        </p:blipFill>
        <p:spPr bwMode="auto">
          <a:xfrm>
            <a:off x="469900" y="2895600"/>
            <a:ext cx="8507413" cy="279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2971800" y="3962400"/>
            <a:ext cx="2667000" cy="8382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Title 1"/>
          <p:cNvSpPr>
            <a:spLocks noGrp="1"/>
          </p:cNvSpPr>
          <p:nvPr>
            <p:ph type="title"/>
          </p:nvPr>
        </p:nvSpPr>
        <p:spPr/>
        <p:txBody>
          <a:bodyPr/>
          <a:lstStyle/>
          <a:p>
            <a:r>
              <a:rPr lang="en-US">
                <a:latin typeface="Arial" charset="0"/>
                <a:ea typeface="ＭＳ Ｐゴシック" charset="0"/>
              </a:rPr>
              <a:t>Anonymity</a:t>
            </a:r>
          </a:p>
        </p:txBody>
      </p:sp>
      <p:sp>
        <p:nvSpPr>
          <p:cNvPr id="521219" name="Content Placeholder 2"/>
          <p:cNvSpPr>
            <a:spLocks noGrp="1"/>
          </p:cNvSpPr>
          <p:nvPr>
            <p:ph idx="1"/>
          </p:nvPr>
        </p:nvSpPr>
        <p:spPr>
          <a:xfrm>
            <a:off x="762000" y="1143000"/>
            <a:ext cx="7772400" cy="4419600"/>
          </a:xfrm>
        </p:spPr>
        <p:txBody>
          <a:bodyPr/>
          <a:lstStyle/>
          <a:p>
            <a:pPr marL="0" indent="0" eaLnBrk="1" hangingPunct="1">
              <a:buFontTx/>
              <a:buNone/>
            </a:pPr>
            <a:r>
              <a:rPr lang="en-US" sz="2800">
                <a:latin typeface="Arial" charset="0"/>
                <a:ea typeface="ＭＳ Ｐゴシック" charset="0"/>
              </a:rPr>
              <a:t>You can control how you show up for others when you view their profile</a:t>
            </a:r>
          </a:p>
          <a:p>
            <a:pPr lvl="1" eaLnBrk="1" hangingPunct="1"/>
            <a:r>
              <a:rPr lang="en-US" sz="2000">
                <a:latin typeface="Arial" charset="0"/>
                <a:ea typeface="ＭＳ Ｐゴシック" charset="0"/>
              </a:rPr>
              <a:t>This setting is particularly important if you’re researching a client/matter/etc.</a:t>
            </a:r>
          </a:p>
          <a:p>
            <a:pPr lvl="1" eaLnBrk="1" hangingPunct="1"/>
            <a:r>
              <a:rPr lang="en-US" sz="2000">
                <a:latin typeface="Arial" charset="0"/>
                <a:ea typeface="ＭＳ Ｐゴシック" charset="0"/>
              </a:rPr>
              <a:t>Click this to see the 3 options for how you will appear to a person whose profile you have viewed</a:t>
            </a:r>
          </a:p>
          <a:p>
            <a:pPr marL="0" indent="0" eaLnBrk="1" hangingPunct="1">
              <a:buFont typeface="Wingdings" charset="0"/>
              <a:buNone/>
            </a:pPr>
            <a:endParaRPr lang="en-US" sz="2000">
              <a:latin typeface="Arial" charset="0"/>
              <a:ea typeface="ＭＳ Ｐゴシック" charset="0"/>
            </a:endParaRPr>
          </a:p>
        </p:txBody>
      </p:sp>
      <p:sp>
        <p:nvSpPr>
          <p:cNvPr id="521220"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7456991A-9587-084E-A68D-32F4D20DF45A}" type="slidenum">
              <a:rPr lang="en-US" sz="1000">
                <a:solidFill>
                  <a:schemeClr val="bg2"/>
                </a:solidFill>
                <a:cs typeface="Arial" charset="0"/>
              </a:rPr>
              <a:pPr algn="ctr" eaLnBrk="1" hangingPunct="1"/>
              <a:t>31</a:t>
            </a:fld>
            <a:endParaRPr lang="en-US" sz="1000">
              <a:solidFill>
                <a:schemeClr val="bg2"/>
              </a:solidFill>
              <a:cs typeface="Arial" charset="0"/>
            </a:endParaRPr>
          </a:p>
        </p:txBody>
      </p:sp>
      <p:grpSp>
        <p:nvGrpSpPr>
          <p:cNvPr id="521221" name="Group 5"/>
          <p:cNvGrpSpPr>
            <a:grpSpLocks/>
          </p:cNvGrpSpPr>
          <p:nvPr/>
        </p:nvGrpSpPr>
        <p:grpSpPr bwMode="auto">
          <a:xfrm>
            <a:off x="304800" y="3403600"/>
            <a:ext cx="5453063" cy="2794000"/>
            <a:chOff x="457199" y="3657600"/>
            <a:chExt cx="5453272" cy="2792896"/>
          </a:xfrm>
        </p:grpSpPr>
        <p:pic>
          <p:nvPicPr>
            <p:cNvPr id="5212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 y="3657600"/>
              <a:ext cx="5453272" cy="27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2819490" y="4571639"/>
              <a:ext cx="3090981" cy="609359"/>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itle 1"/>
          <p:cNvSpPr>
            <a:spLocks noGrp="1"/>
          </p:cNvSpPr>
          <p:nvPr>
            <p:ph type="title"/>
          </p:nvPr>
        </p:nvSpPr>
        <p:spPr/>
        <p:txBody>
          <a:bodyPr/>
          <a:lstStyle/>
          <a:p>
            <a:r>
              <a:rPr lang="en-US">
                <a:latin typeface="Arial" charset="0"/>
                <a:ea typeface="ＭＳ Ｐゴシック" charset="0"/>
              </a:rPr>
              <a:t>Anonymity</a:t>
            </a:r>
          </a:p>
        </p:txBody>
      </p:sp>
      <p:sp>
        <p:nvSpPr>
          <p:cNvPr id="522243" name="Content Placeholder 2"/>
          <p:cNvSpPr>
            <a:spLocks noGrp="1"/>
          </p:cNvSpPr>
          <p:nvPr>
            <p:ph idx="1"/>
          </p:nvPr>
        </p:nvSpPr>
        <p:spPr>
          <a:xfrm>
            <a:off x="762000" y="1143000"/>
            <a:ext cx="7772400" cy="4419600"/>
          </a:xfrm>
        </p:spPr>
        <p:txBody>
          <a:bodyPr/>
          <a:lstStyle/>
          <a:p>
            <a:pPr eaLnBrk="1" hangingPunct="1"/>
            <a:r>
              <a:rPr lang="en-US" sz="2000">
                <a:latin typeface="Arial" charset="0"/>
                <a:ea typeface="ＭＳ Ｐゴシック" charset="0"/>
              </a:rPr>
              <a:t>You can select </a:t>
            </a:r>
            <a:r>
              <a:rPr lang="ja-JP" altLang="en-US" sz="2000">
                <a:latin typeface="Arial" charset="0"/>
                <a:ea typeface="ＭＳ Ｐゴシック" charset="0"/>
              </a:rPr>
              <a:t>“</a:t>
            </a:r>
            <a:r>
              <a:rPr lang="en-US" altLang="ja-JP" sz="2000">
                <a:latin typeface="Arial" charset="0"/>
                <a:ea typeface="ＭＳ Ｐゴシック" charset="0"/>
              </a:rPr>
              <a:t>totally anonymous</a:t>
            </a:r>
            <a:r>
              <a:rPr lang="ja-JP" altLang="en-US" sz="2000">
                <a:latin typeface="Arial" charset="0"/>
                <a:ea typeface="ＭＳ Ｐゴシック" charset="0"/>
              </a:rPr>
              <a:t>”</a:t>
            </a:r>
            <a:r>
              <a:rPr lang="en-US" altLang="ja-JP" sz="2000">
                <a:latin typeface="Arial" charset="0"/>
                <a:ea typeface="ＭＳ Ｐゴシック" charset="0"/>
              </a:rPr>
              <a:t> as your privacy setting, but it limits the intelligence you will be able to gather from who has viewed your profile. </a:t>
            </a:r>
            <a:endParaRPr lang="en-US" altLang="ja-JP" sz="1600">
              <a:latin typeface="Arial" charset="0"/>
              <a:ea typeface="ＭＳ Ｐゴシック" charset="0"/>
            </a:endParaRPr>
          </a:p>
          <a:p>
            <a:pPr eaLnBrk="1" hangingPunct="1">
              <a:buFont typeface="Wingdings" charset="0"/>
              <a:buNone/>
            </a:pPr>
            <a:endParaRPr lang="en-US" sz="2000">
              <a:latin typeface="Arial" charset="0"/>
              <a:ea typeface="ＭＳ Ｐゴシック" charset="0"/>
            </a:endParaRPr>
          </a:p>
        </p:txBody>
      </p:sp>
      <p:sp>
        <p:nvSpPr>
          <p:cNvPr id="522244"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694142D4-4C13-A24A-9619-5981D529B4AA}" type="slidenum">
              <a:rPr lang="en-US" sz="1000">
                <a:solidFill>
                  <a:schemeClr val="bg2"/>
                </a:solidFill>
                <a:cs typeface="Arial" charset="0"/>
              </a:rPr>
              <a:pPr algn="ctr" eaLnBrk="1" hangingPunct="1"/>
              <a:t>32</a:t>
            </a:fld>
            <a:endParaRPr lang="en-US" sz="1000">
              <a:solidFill>
                <a:schemeClr val="bg2"/>
              </a:solidFill>
              <a:cs typeface="Arial" charset="0"/>
            </a:endParaRPr>
          </a:p>
        </p:txBody>
      </p:sp>
      <p:pic>
        <p:nvPicPr>
          <p:cNvPr id="52224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b="3372"/>
          <a:stretch>
            <a:fillRect/>
          </a:stretch>
        </p:blipFill>
        <p:spPr bwMode="auto">
          <a:xfrm>
            <a:off x="1828800" y="2286000"/>
            <a:ext cx="5637213"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Title 1"/>
          <p:cNvSpPr>
            <a:spLocks noGrp="1"/>
          </p:cNvSpPr>
          <p:nvPr>
            <p:ph type="title"/>
          </p:nvPr>
        </p:nvSpPr>
        <p:spPr/>
        <p:txBody>
          <a:bodyPr/>
          <a:lstStyle/>
          <a:p>
            <a:r>
              <a:rPr lang="en-US">
                <a:latin typeface="Arial" charset="0"/>
                <a:ea typeface="ＭＳ Ｐゴシック" charset="0"/>
              </a:rPr>
              <a:t>Communications Settings</a:t>
            </a:r>
          </a:p>
        </p:txBody>
      </p:sp>
      <p:sp>
        <p:nvSpPr>
          <p:cNvPr id="523267" name="Content Placeholder 2"/>
          <p:cNvSpPr>
            <a:spLocks noGrp="1"/>
          </p:cNvSpPr>
          <p:nvPr>
            <p:ph idx="1"/>
          </p:nvPr>
        </p:nvSpPr>
        <p:spPr/>
        <p:txBody>
          <a:bodyPr/>
          <a:lstStyle/>
          <a:p>
            <a:pPr marL="0" indent="0" eaLnBrk="1" hangingPunct="1">
              <a:buFontTx/>
              <a:buNone/>
            </a:pPr>
            <a:r>
              <a:rPr lang="en-US" sz="2800">
                <a:latin typeface="Arial" charset="0"/>
                <a:ea typeface="ＭＳ Ｐゴシック" charset="0"/>
                <a:cs typeface="Arial" charset="0"/>
              </a:rPr>
              <a:t>You can control how you are messaged about activities on LinkedIn, who can email you, and if you want to opt-in to marketing messages, etc.</a:t>
            </a:r>
          </a:p>
        </p:txBody>
      </p:sp>
      <p:sp>
        <p:nvSpPr>
          <p:cNvPr id="523268"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3D6BB95B-43B1-6447-AE25-930173B5295E}" type="slidenum">
              <a:rPr lang="en-US" sz="1000">
                <a:solidFill>
                  <a:schemeClr val="bg2"/>
                </a:solidFill>
                <a:cs typeface="Arial" charset="0"/>
              </a:rPr>
              <a:pPr algn="ctr" eaLnBrk="1" hangingPunct="1"/>
              <a:t>33</a:t>
            </a:fld>
            <a:endParaRPr lang="en-US" sz="1000">
              <a:solidFill>
                <a:schemeClr val="bg2"/>
              </a:solidFill>
              <a:cs typeface="Arial" charset="0"/>
            </a:endParaRPr>
          </a:p>
        </p:txBody>
      </p:sp>
      <p:pic>
        <p:nvPicPr>
          <p:cNvPr id="52326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2743200"/>
            <a:ext cx="88169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Title 1"/>
          <p:cNvSpPr>
            <a:spLocks noGrp="1"/>
          </p:cNvSpPr>
          <p:nvPr>
            <p:ph type="title"/>
          </p:nvPr>
        </p:nvSpPr>
        <p:spPr/>
        <p:txBody>
          <a:bodyPr/>
          <a:lstStyle/>
          <a:p>
            <a:r>
              <a:rPr lang="en-US">
                <a:latin typeface="Arial" charset="0"/>
                <a:ea typeface="ＭＳ Ｐゴシック" charset="0"/>
              </a:rPr>
              <a:t>Groups</a:t>
            </a:r>
          </a:p>
        </p:txBody>
      </p:sp>
      <p:sp>
        <p:nvSpPr>
          <p:cNvPr id="524291" name="Content Placeholder 2"/>
          <p:cNvSpPr>
            <a:spLocks noGrp="1"/>
          </p:cNvSpPr>
          <p:nvPr>
            <p:ph idx="1"/>
          </p:nvPr>
        </p:nvSpPr>
        <p:spPr/>
        <p:txBody>
          <a:bodyPr/>
          <a:lstStyle/>
          <a:p>
            <a:pPr eaLnBrk="1" hangingPunct="1"/>
            <a:r>
              <a:rPr lang="en-US" sz="2400">
                <a:latin typeface="Arial" charset="0"/>
                <a:ea typeface="ＭＳ Ｐゴシック" charset="0"/>
                <a:cs typeface="Arial" charset="0"/>
              </a:rPr>
              <a:t>Groups are a major part of LinkedIn’s networking </a:t>
            </a:r>
          </a:p>
          <a:p>
            <a:pPr eaLnBrk="1" hangingPunct="1"/>
            <a:r>
              <a:rPr lang="en-US" sz="2400">
                <a:latin typeface="Arial" charset="0"/>
                <a:ea typeface="ＭＳ Ｐゴシック" charset="0"/>
                <a:cs typeface="Arial" charset="0"/>
              </a:rPr>
              <a:t>Participation is optional, but can be a big boost for your profile</a:t>
            </a:r>
          </a:p>
          <a:p>
            <a:pPr eaLnBrk="1" hangingPunct="1"/>
            <a:endParaRPr lang="en-US">
              <a:latin typeface="Arial" charset="0"/>
              <a:ea typeface="ＭＳ Ｐゴシック" charset="0"/>
              <a:cs typeface="Arial" charset="0"/>
            </a:endParaRPr>
          </a:p>
        </p:txBody>
      </p:sp>
      <p:sp>
        <p:nvSpPr>
          <p:cNvPr id="524292"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3EE35472-EBCD-2542-B7A0-E50FBE8E02D6}" type="slidenum">
              <a:rPr lang="en-US" sz="1000">
                <a:solidFill>
                  <a:schemeClr val="bg2"/>
                </a:solidFill>
                <a:cs typeface="Arial" charset="0"/>
              </a:rPr>
              <a:pPr algn="ctr" eaLnBrk="1" hangingPunct="1"/>
              <a:t>34</a:t>
            </a:fld>
            <a:endParaRPr lang="en-US" sz="1000">
              <a:solidFill>
                <a:schemeClr val="bg2"/>
              </a:solidFill>
              <a:cs typeface="Arial" charset="0"/>
            </a:endParaRPr>
          </a:p>
        </p:txBody>
      </p:sp>
      <p:pic>
        <p:nvPicPr>
          <p:cNvPr id="52429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8100" y="2781300"/>
            <a:ext cx="62293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Title 1"/>
          <p:cNvSpPr>
            <a:spLocks noGrp="1"/>
          </p:cNvSpPr>
          <p:nvPr>
            <p:ph type="title"/>
          </p:nvPr>
        </p:nvSpPr>
        <p:spPr/>
        <p:txBody>
          <a:bodyPr/>
          <a:lstStyle/>
          <a:p>
            <a:r>
              <a:rPr lang="en-US">
                <a:latin typeface="Arial" charset="0"/>
                <a:ea typeface="ＭＳ Ｐゴシック" charset="0"/>
              </a:rPr>
              <a:t>Why join Groups?</a:t>
            </a:r>
          </a:p>
        </p:txBody>
      </p:sp>
      <p:sp>
        <p:nvSpPr>
          <p:cNvPr id="525315" name="Content Placeholder 2"/>
          <p:cNvSpPr>
            <a:spLocks noGrp="1"/>
          </p:cNvSpPr>
          <p:nvPr>
            <p:ph idx="1"/>
          </p:nvPr>
        </p:nvSpPr>
        <p:spPr/>
        <p:txBody>
          <a:bodyPr/>
          <a:lstStyle/>
          <a:p>
            <a:pPr eaLnBrk="1" hangingPunct="1"/>
            <a:r>
              <a:rPr lang="en-US" sz="2400">
                <a:latin typeface="Arial" charset="0"/>
                <a:ea typeface="ＭＳ Ｐゴシック" charset="0"/>
                <a:cs typeface="Arial" charset="0"/>
              </a:rPr>
              <a:t>Joining industry and interest specific groups is a great way to network and grow your personal brand and establish thought leadership</a:t>
            </a:r>
          </a:p>
          <a:p>
            <a:pPr eaLnBrk="1" hangingPunct="1"/>
            <a:r>
              <a:rPr lang="en-US" sz="2400">
                <a:latin typeface="Arial" charset="0"/>
                <a:ea typeface="ＭＳ Ｐゴシック" charset="0"/>
                <a:cs typeface="Arial" charset="0"/>
              </a:rPr>
              <a:t>Many groups have active discussions, and are a fantastic resource for getting connected with the right people and products</a:t>
            </a:r>
          </a:p>
          <a:p>
            <a:pPr eaLnBrk="1" hangingPunct="1"/>
            <a:r>
              <a:rPr lang="en-US" sz="2400">
                <a:latin typeface="Arial" charset="0"/>
                <a:ea typeface="ＭＳ Ｐゴシック" charset="0"/>
                <a:cs typeface="Arial" charset="0"/>
              </a:rPr>
              <a:t>Groups can be public or private/invite-only</a:t>
            </a:r>
          </a:p>
          <a:p>
            <a:pPr eaLnBrk="1" hangingPunct="1"/>
            <a:r>
              <a:rPr lang="en-US" sz="2400">
                <a:latin typeface="Arial" charset="0"/>
                <a:ea typeface="ＭＳ Ｐゴシック" charset="0"/>
                <a:cs typeface="Arial" charset="0"/>
              </a:rPr>
              <a:t>Groups enrich the results of your searches, as well as increasing the visibility of your own profile for other people’s searches</a:t>
            </a:r>
          </a:p>
        </p:txBody>
      </p:sp>
      <p:sp>
        <p:nvSpPr>
          <p:cNvPr id="525316"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F0F23867-1FE4-8B49-B4FF-3E9B9D20A847}" type="slidenum">
              <a:rPr lang="en-US" sz="1000">
                <a:solidFill>
                  <a:schemeClr val="bg2"/>
                </a:solidFill>
                <a:cs typeface="Arial" charset="0"/>
              </a:rPr>
              <a:pPr algn="ctr" eaLnBrk="1" hangingPunct="1"/>
              <a:t>35</a:t>
            </a:fld>
            <a:endParaRPr lang="en-US" sz="1000">
              <a:solidFill>
                <a:schemeClr val="bg2"/>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itle 1"/>
          <p:cNvSpPr>
            <a:spLocks noGrp="1"/>
          </p:cNvSpPr>
          <p:nvPr>
            <p:ph type="title"/>
          </p:nvPr>
        </p:nvSpPr>
        <p:spPr/>
        <p:txBody>
          <a:bodyPr/>
          <a:lstStyle/>
          <a:p>
            <a:r>
              <a:rPr lang="en-US">
                <a:latin typeface="Arial" charset="0"/>
                <a:ea typeface="ＭＳ Ｐゴシック" charset="0"/>
              </a:rPr>
              <a:t>What groups should you join?</a:t>
            </a:r>
          </a:p>
        </p:txBody>
      </p:sp>
      <p:sp>
        <p:nvSpPr>
          <p:cNvPr id="526339" name="Content Placeholder 2"/>
          <p:cNvSpPr>
            <a:spLocks noGrp="1"/>
          </p:cNvSpPr>
          <p:nvPr>
            <p:ph idx="1"/>
          </p:nvPr>
        </p:nvSpPr>
        <p:spPr>
          <a:xfrm>
            <a:off x="228600" y="1219200"/>
            <a:ext cx="4648200" cy="4343400"/>
          </a:xfrm>
        </p:spPr>
        <p:txBody>
          <a:bodyPr/>
          <a:lstStyle/>
          <a:p>
            <a:pPr marL="0" indent="0" eaLnBrk="1" hangingPunct="1">
              <a:buFontTx/>
              <a:buNone/>
            </a:pPr>
            <a:r>
              <a:rPr lang="en-US">
                <a:latin typeface="Arial" charset="0"/>
                <a:ea typeface="ＭＳ Ｐゴシック" charset="0"/>
                <a:cs typeface="Arial" charset="0"/>
              </a:rPr>
              <a:t>Join a few groups to start, such as:</a:t>
            </a:r>
          </a:p>
          <a:p>
            <a:pPr lvl="1" eaLnBrk="1" hangingPunct="1"/>
            <a:r>
              <a:rPr lang="en-US">
                <a:latin typeface="Arial" charset="0"/>
                <a:ea typeface="ＭＳ Ｐゴシック" charset="0"/>
                <a:cs typeface="Arial" charset="0"/>
              </a:rPr>
              <a:t>Industry related groups</a:t>
            </a:r>
          </a:p>
          <a:p>
            <a:pPr lvl="1" eaLnBrk="1" hangingPunct="1"/>
            <a:r>
              <a:rPr lang="en-US">
                <a:latin typeface="Arial" charset="0"/>
                <a:ea typeface="ＭＳ Ｐゴシック" charset="0"/>
                <a:cs typeface="Arial" charset="0"/>
              </a:rPr>
              <a:t>Alumni associations</a:t>
            </a:r>
          </a:p>
          <a:p>
            <a:pPr lvl="1" eaLnBrk="1" hangingPunct="1"/>
            <a:r>
              <a:rPr lang="en-US">
                <a:latin typeface="Arial" charset="0"/>
                <a:ea typeface="ＭＳ Ｐゴシック" charset="0"/>
                <a:cs typeface="Arial" charset="0"/>
              </a:rPr>
              <a:t>Specific topics</a:t>
            </a:r>
          </a:p>
          <a:p>
            <a:pPr lvl="1" eaLnBrk="1" hangingPunct="1"/>
            <a:r>
              <a:rPr lang="en-US">
                <a:latin typeface="Arial" charset="0"/>
                <a:ea typeface="ＭＳ Ｐゴシック" charset="0"/>
                <a:cs typeface="Arial" charset="0"/>
              </a:rPr>
              <a:t>Related interests</a:t>
            </a:r>
          </a:p>
          <a:p>
            <a:pPr lvl="1" eaLnBrk="1" hangingPunct="1"/>
            <a:endParaRPr lang="en-US">
              <a:latin typeface="Arial" charset="0"/>
              <a:ea typeface="ＭＳ Ｐゴシック" charset="0"/>
              <a:cs typeface="Arial" charset="0"/>
            </a:endParaRPr>
          </a:p>
          <a:p>
            <a:pPr lvl="1" eaLnBrk="1" hangingPunct="1"/>
            <a:endParaRPr lang="en-US">
              <a:latin typeface="Arial" charset="0"/>
              <a:ea typeface="ＭＳ Ｐゴシック" charset="0"/>
              <a:cs typeface="Arial" charset="0"/>
            </a:endParaRPr>
          </a:p>
        </p:txBody>
      </p:sp>
      <p:sp>
        <p:nvSpPr>
          <p:cNvPr id="526340"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BCC7EC39-43D7-3442-BC80-580C18EE742C}" type="slidenum">
              <a:rPr lang="en-US" sz="1000">
                <a:solidFill>
                  <a:schemeClr val="bg2"/>
                </a:solidFill>
                <a:cs typeface="Arial" charset="0"/>
              </a:rPr>
              <a:pPr algn="ctr" eaLnBrk="1" hangingPunct="1"/>
              <a:t>36</a:t>
            </a:fld>
            <a:endParaRPr lang="en-US" sz="1000">
              <a:solidFill>
                <a:schemeClr val="bg2"/>
              </a:solidFill>
              <a:cs typeface="Arial" charset="0"/>
            </a:endParaRPr>
          </a:p>
        </p:txBody>
      </p:sp>
      <p:pic>
        <p:nvPicPr>
          <p:cNvPr id="526341"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38800" y="2209800"/>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Title 1"/>
          <p:cNvSpPr>
            <a:spLocks noGrp="1"/>
          </p:cNvSpPr>
          <p:nvPr>
            <p:ph type="title"/>
          </p:nvPr>
        </p:nvSpPr>
        <p:spPr/>
        <p:txBody>
          <a:bodyPr/>
          <a:lstStyle/>
          <a:p>
            <a:r>
              <a:rPr lang="en-US" sz="4000">
                <a:latin typeface="Arial" charset="0"/>
                <a:ea typeface="ＭＳ Ｐゴシック" charset="0"/>
              </a:rPr>
              <a:t>Online Discussions and Groups</a:t>
            </a:r>
          </a:p>
        </p:txBody>
      </p:sp>
      <p:sp>
        <p:nvSpPr>
          <p:cNvPr id="527363" name="Content Placeholder 3"/>
          <p:cNvSpPr>
            <a:spLocks noGrp="1"/>
          </p:cNvSpPr>
          <p:nvPr>
            <p:ph sz="half" idx="1"/>
          </p:nvPr>
        </p:nvSpPr>
        <p:spPr>
          <a:xfrm>
            <a:off x="228600" y="1447800"/>
            <a:ext cx="4343400" cy="4114800"/>
          </a:xfrm>
        </p:spPr>
        <p:txBody>
          <a:bodyPr/>
          <a:lstStyle/>
          <a:p>
            <a:pPr marL="0" indent="0" algn="ctr">
              <a:buFontTx/>
              <a:buNone/>
            </a:pPr>
            <a:r>
              <a:rPr lang="en-US">
                <a:latin typeface="Arial" charset="0"/>
                <a:ea typeface="ＭＳ Ｐゴシック" charset="0"/>
              </a:rPr>
              <a:t>Discussion</a:t>
            </a:r>
          </a:p>
          <a:p>
            <a:pPr marL="0" indent="0"/>
            <a:r>
              <a:rPr lang="en-US">
                <a:latin typeface="Arial" charset="0"/>
                <a:ea typeface="ＭＳ Ｐゴシック" charset="0"/>
              </a:rPr>
              <a:t>Engage wide audience on topic or issue</a:t>
            </a:r>
          </a:p>
          <a:p>
            <a:pPr marL="0" indent="0"/>
            <a:r>
              <a:rPr lang="en-US">
                <a:latin typeface="Arial" charset="0"/>
                <a:ea typeface="ＭＳ Ｐゴシック" charset="0"/>
              </a:rPr>
              <a:t>Open to all community members</a:t>
            </a:r>
          </a:p>
          <a:p>
            <a:pPr marL="0" indent="0"/>
            <a:r>
              <a:rPr lang="en-US">
                <a:latin typeface="Arial" charset="0"/>
                <a:ea typeface="ＭＳ Ｐゴシック" charset="0"/>
              </a:rPr>
              <a:t>Some discussions are transactional – “how do I” and others more reflective</a:t>
            </a:r>
          </a:p>
        </p:txBody>
      </p:sp>
      <p:sp>
        <p:nvSpPr>
          <p:cNvPr id="5" name="Content Placeholder 4"/>
          <p:cNvSpPr>
            <a:spLocks noGrp="1"/>
          </p:cNvSpPr>
          <p:nvPr>
            <p:ph sz="half" idx="2"/>
          </p:nvPr>
        </p:nvSpPr>
        <p:spPr>
          <a:xfrm>
            <a:off x="4724400" y="1447800"/>
            <a:ext cx="4419600" cy="4114800"/>
          </a:xfrm>
        </p:spPr>
        <p:txBody>
          <a:bodyPr/>
          <a:lstStyle/>
          <a:p>
            <a:pPr marL="0" indent="0" algn="ctr">
              <a:buFontTx/>
              <a:buNone/>
              <a:defRPr/>
            </a:pPr>
            <a:r>
              <a:rPr lang="en-US" dirty="0" smtClean="0"/>
              <a:t>Groups</a:t>
            </a:r>
          </a:p>
          <a:p>
            <a:pPr>
              <a:defRPr/>
            </a:pPr>
            <a:r>
              <a:rPr lang="en-US" dirty="0" smtClean="0"/>
              <a:t>More private and specific topics</a:t>
            </a:r>
          </a:p>
          <a:p>
            <a:pPr>
              <a:defRPr/>
            </a:pPr>
            <a:r>
              <a:rPr lang="en-US" dirty="0" smtClean="0"/>
              <a:t>Often closed to group members only</a:t>
            </a:r>
          </a:p>
          <a:p>
            <a:pPr>
              <a:defRPr/>
            </a:pPr>
            <a:r>
              <a:rPr lang="en-US" dirty="0" smtClean="0"/>
              <a:t>Make contributions and add value or maybe not the right group for you</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itle 1"/>
          <p:cNvSpPr>
            <a:spLocks noGrp="1"/>
          </p:cNvSpPr>
          <p:nvPr>
            <p:ph type="title"/>
          </p:nvPr>
        </p:nvSpPr>
        <p:spPr/>
        <p:txBody>
          <a:bodyPr/>
          <a:lstStyle/>
          <a:p>
            <a:r>
              <a:rPr lang="en-US">
                <a:latin typeface="Arial" charset="0"/>
                <a:ea typeface="ＭＳ Ｐゴシック" charset="0"/>
              </a:rPr>
              <a:t>Following</a:t>
            </a:r>
          </a:p>
        </p:txBody>
      </p:sp>
      <p:sp>
        <p:nvSpPr>
          <p:cNvPr id="528387" name="Content Placeholder 2"/>
          <p:cNvSpPr>
            <a:spLocks noGrp="1"/>
          </p:cNvSpPr>
          <p:nvPr>
            <p:ph idx="1"/>
          </p:nvPr>
        </p:nvSpPr>
        <p:spPr/>
        <p:txBody>
          <a:bodyPr/>
          <a:lstStyle/>
          <a:p>
            <a:pPr eaLnBrk="1" hangingPunct="1"/>
            <a:r>
              <a:rPr lang="en-US" sz="2800">
                <a:latin typeface="Arial" charset="0"/>
                <a:ea typeface="ＭＳ Ｐゴシック" charset="0"/>
                <a:cs typeface="Arial" charset="0"/>
              </a:rPr>
              <a:t>LinkedIn also offers the ability to follow companies and people</a:t>
            </a:r>
          </a:p>
          <a:p>
            <a:pPr eaLnBrk="1" hangingPunct="1"/>
            <a:endParaRPr lang="en-US" sz="2800">
              <a:latin typeface="Arial" charset="0"/>
              <a:ea typeface="ＭＳ Ｐゴシック" charset="0"/>
              <a:cs typeface="Arial" charset="0"/>
            </a:endParaRPr>
          </a:p>
          <a:p>
            <a:pPr eaLnBrk="1" hangingPunct="1"/>
            <a:endParaRPr lang="en-US" sz="2800">
              <a:latin typeface="Arial" charset="0"/>
              <a:ea typeface="ＭＳ Ｐゴシック" charset="0"/>
              <a:cs typeface="Arial" charset="0"/>
            </a:endParaRPr>
          </a:p>
          <a:p>
            <a:pPr eaLnBrk="1" hangingPunct="1"/>
            <a:r>
              <a:rPr lang="en-US" sz="2800">
                <a:latin typeface="Arial" charset="0"/>
                <a:ea typeface="ＭＳ Ｐゴシック" charset="0"/>
                <a:cs typeface="Arial" charset="0"/>
              </a:rPr>
              <a:t>When you follow, you are “opting-in” to receive updates in your news feed</a:t>
            </a:r>
          </a:p>
          <a:p>
            <a:pPr eaLnBrk="1" hangingPunct="1"/>
            <a:r>
              <a:rPr lang="en-US" sz="2800">
                <a:latin typeface="Arial" charset="0"/>
                <a:ea typeface="ＭＳ Ｐゴシック" charset="0"/>
                <a:cs typeface="Arial" charset="0"/>
              </a:rPr>
              <a:t>This is a good way to stay on top of industry news, competitors, current or prospective clients, etc</a:t>
            </a:r>
          </a:p>
          <a:p>
            <a:pPr eaLnBrk="1" hangingPunct="1"/>
            <a:endParaRPr lang="en-US">
              <a:latin typeface="Arial" charset="0"/>
              <a:ea typeface="ＭＳ Ｐゴシック" charset="0"/>
              <a:cs typeface="Arial" charset="0"/>
            </a:endParaRPr>
          </a:p>
        </p:txBody>
      </p:sp>
      <p:sp>
        <p:nvSpPr>
          <p:cNvPr id="528388"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E35E209F-A298-E443-A304-436F6B56290D}" type="slidenum">
              <a:rPr lang="en-US" sz="1000">
                <a:solidFill>
                  <a:schemeClr val="bg2"/>
                </a:solidFill>
                <a:cs typeface="Arial" charset="0"/>
              </a:rPr>
              <a:pPr algn="ctr" eaLnBrk="1" hangingPunct="1"/>
              <a:t>38</a:t>
            </a:fld>
            <a:endParaRPr lang="en-US" sz="1000">
              <a:solidFill>
                <a:schemeClr val="bg2"/>
              </a:solidFill>
              <a:cs typeface="Arial" charset="0"/>
            </a:endParaRPr>
          </a:p>
        </p:txBody>
      </p:sp>
      <p:pic>
        <p:nvPicPr>
          <p:cNvPr id="52838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 y="2355850"/>
            <a:ext cx="89154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386513" y="2500313"/>
            <a:ext cx="2667000" cy="8382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Title 1"/>
          <p:cNvSpPr>
            <a:spLocks noGrp="1"/>
          </p:cNvSpPr>
          <p:nvPr>
            <p:ph type="title"/>
          </p:nvPr>
        </p:nvSpPr>
        <p:spPr/>
        <p:txBody>
          <a:bodyPr/>
          <a:lstStyle/>
          <a:p>
            <a:r>
              <a:rPr lang="en-US">
                <a:latin typeface="Arial" charset="0"/>
                <a:ea typeface="ＭＳ Ｐゴシック" charset="0"/>
              </a:rPr>
              <a:t>Why post updates?</a:t>
            </a:r>
          </a:p>
        </p:txBody>
      </p:sp>
      <p:sp>
        <p:nvSpPr>
          <p:cNvPr id="529411" name="Content Placeholder 2"/>
          <p:cNvSpPr>
            <a:spLocks noGrp="1"/>
          </p:cNvSpPr>
          <p:nvPr>
            <p:ph idx="1"/>
          </p:nvPr>
        </p:nvSpPr>
        <p:spPr/>
        <p:txBody>
          <a:bodyPr/>
          <a:lstStyle/>
          <a:p>
            <a:pPr eaLnBrk="1" hangingPunct="1"/>
            <a:r>
              <a:rPr lang="en-US">
                <a:latin typeface="Arial" charset="0"/>
                <a:ea typeface="ＭＳ Ｐゴシック" charset="0"/>
                <a:cs typeface="Arial" charset="0"/>
              </a:rPr>
              <a:t>Posting updates keeps you in your network’s news feed</a:t>
            </a:r>
          </a:p>
          <a:p>
            <a:pPr eaLnBrk="1" hangingPunct="1"/>
            <a:r>
              <a:rPr lang="en-US">
                <a:latin typeface="Arial" charset="0"/>
                <a:ea typeface="ＭＳ Ｐゴシック" charset="0"/>
                <a:cs typeface="Arial" charset="0"/>
              </a:rPr>
              <a:t>The more you share, the more your influence and network will grow</a:t>
            </a:r>
          </a:p>
          <a:p>
            <a:pPr eaLnBrk="1" hangingPunct="1"/>
            <a:r>
              <a:rPr lang="en-US">
                <a:latin typeface="Arial" charset="0"/>
                <a:ea typeface="ＭＳ Ｐゴシック" charset="0"/>
                <a:cs typeface="Arial" charset="0"/>
              </a:rPr>
              <a:t>Sharing firm content helps extend the brand’s reach</a:t>
            </a:r>
          </a:p>
          <a:p>
            <a:pPr eaLnBrk="1" hangingPunct="1"/>
            <a:r>
              <a:rPr lang="en-US">
                <a:latin typeface="Arial" charset="0"/>
                <a:ea typeface="ＭＳ Ｐゴシック" charset="0"/>
                <a:cs typeface="Arial" charset="0"/>
              </a:rPr>
              <a:t>Sharing content can lead to discussions that lead to opportunities</a:t>
            </a:r>
          </a:p>
        </p:txBody>
      </p:sp>
      <p:sp>
        <p:nvSpPr>
          <p:cNvPr id="529412"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2F5C26E0-D34C-EF40-A73A-317ADB251643}" type="slidenum">
              <a:rPr lang="en-US" sz="1000">
                <a:solidFill>
                  <a:schemeClr val="bg2"/>
                </a:solidFill>
                <a:cs typeface="Arial" charset="0"/>
              </a:rPr>
              <a:pPr algn="ctr" eaLnBrk="1" hangingPunct="1"/>
              <a:t>39</a:t>
            </a:fld>
            <a:endParaRPr lang="en-US" sz="1000">
              <a:solidFill>
                <a:schemeClr val="bg2"/>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itle 8"/>
          <p:cNvSpPr>
            <a:spLocks noGrp="1"/>
          </p:cNvSpPr>
          <p:nvPr>
            <p:ph type="title"/>
          </p:nvPr>
        </p:nvSpPr>
        <p:spPr/>
        <p:txBody>
          <a:bodyPr/>
          <a:lstStyle/>
          <a:p>
            <a:r>
              <a:rPr lang="en-US">
                <a:latin typeface="Arial" charset="0"/>
                <a:ea typeface="ＭＳ Ｐゴシック" charset="0"/>
              </a:rPr>
              <a:t>What is Social Media?</a:t>
            </a:r>
          </a:p>
        </p:txBody>
      </p:sp>
      <p:sp>
        <p:nvSpPr>
          <p:cNvPr id="493571" name="Content Placeholder 9"/>
          <p:cNvSpPr>
            <a:spLocks noGrp="1"/>
          </p:cNvSpPr>
          <p:nvPr>
            <p:ph idx="1"/>
          </p:nvPr>
        </p:nvSpPr>
        <p:spPr>
          <a:xfrm>
            <a:off x="152400" y="1447800"/>
            <a:ext cx="3810000" cy="4114800"/>
          </a:xfrm>
        </p:spPr>
        <p:txBody>
          <a:bodyPr/>
          <a:lstStyle/>
          <a:p>
            <a:pPr marL="0" indent="0">
              <a:buFontTx/>
              <a:buNone/>
            </a:pPr>
            <a:r>
              <a:rPr lang="en-US" sz="2800" b="1">
                <a:latin typeface="Arial" charset="0"/>
                <a:ea typeface="ＭＳ Ｐゴシック" charset="0"/>
              </a:rPr>
              <a:t>Social Media </a:t>
            </a:r>
            <a:r>
              <a:rPr lang="en-US" sz="2800">
                <a:latin typeface="Arial" charset="0"/>
                <a:ea typeface="ＭＳ Ｐゴシック" charset="0"/>
              </a:rPr>
              <a:t>is the interaction among people in which they create, share or exchange information and ideas in virtual communities and networks.</a:t>
            </a:r>
            <a:endParaRPr lang="en-US" sz="2800" b="1">
              <a:latin typeface="Arial" charset="0"/>
              <a:ea typeface="ＭＳ Ｐゴシック" charset="0"/>
            </a:endParaRPr>
          </a:p>
        </p:txBody>
      </p:sp>
      <p:pic>
        <p:nvPicPr>
          <p:cNvPr id="493572" name="Picture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38600" y="1600200"/>
            <a:ext cx="489585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Title 1"/>
          <p:cNvSpPr>
            <a:spLocks noGrp="1"/>
          </p:cNvSpPr>
          <p:nvPr>
            <p:ph type="title"/>
          </p:nvPr>
        </p:nvSpPr>
        <p:spPr/>
        <p:txBody>
          <a:bodyPr/>
          <a:lstStyle/>
          <a:p>
            <a:r>
              <a:rPr lang="en-US">
                <a:latin typeface="Arial" charset="0"/>
                <a:ea typeface="ＭＳ Ｐゴシック" charset="0"/>
              </a:rPr>
              <a:t>LinkedIn Profile tips</a:t>
            </a:r>
          </a:p>
        </p:txBody>
      </p:sp>
      <p:sp>
        <p:nvSpPr>
          <p:cNvPr id="530435" name="Content Placeholder 2"/>
          <p:cNvSpPr>
            <a:spLocks noGrp="1"/>
          </p:cNvSpPr>
          <p:nvPr>
            <p:ph idx="1"/>
          </p:nvPr>
        </p:nvSpPr>
        <p:spPr>
          <a:xfrm>
            <a:off x="762000" y="1219200"/>
            <a:ext cx="7772400" cy="4572000"/>
          </a:xfrm>
        </p:spPr>
        <p:txBody>
          <a:bodyPr/>
          <a:lstStyle/>
          <a:p>
            <a:pPr eaLnBrk="1" hangingPunct="1"/>
            <a:r>
              <a:rPr lang="en-US" sz="2000">
                <a:latin typeface="Arial" charset="0"/>
                <a:ea typeface="ＭＳ Ｐゴシック" charset="0"/>
                <a:cs typeface="Arial" charset="0"/>
              </a:rPr>
              <a:t>Never post any company or client confidential content of any kind</a:t>
            </a:r>
          </a:p>
          <a:p>
            <a:pPr eaLnBrk="1" hangingPunct="1"/>
            <a:r>
              <a:rPr lang="en-US" sz="2000">
                <a:latin typeface="Arial" charset="0"/>
                <a:ea typeface="ＭＳ Ｐゴシック" charset="0"/>
                <a:cs typeface="Arial" charset="0"/>
              </a:rPr>
              <a:t>If researching for a matter, it’s best to set your appearance to “anonymous”</a:t>
            </a:r>
          </a:p>
          <a:p>
            <a:pPr eaLnBrk="1" hangingPunct="1"/>
            <a:r>
              <a:rPr lang="en-US" sz="2000">
                <a:latin typeface="Arial" charset="0"/>
                <a:ea typeface="ＭＳ Ｐゴシック" charset="0"/>
                <a:cs typeface="Arial" charset="0"/>
              </a:rPr>
              <a:t>Don’t accept every connection request, unless you are familiar with the person</a:t>
            </a:r>
          </a:p>
          <a:p>
            <a:pPr lvl="1" eaLnBrk="1" hangingPunct="1"/>
            <a:r>
              <a:rPr lang="en-US" sz="1800">
                <a:latin typeface="Arial" charset="0"/>
                <a:ea typeface="ＭＳ Ｐゴシック" charset="0"/>
                <a:cs typeface="Arial" charset="0"/>
              </a:rPr>
              <a:t>A good general rule is to have some other form of contact with them, whether email, phone, or in person</a:t>
            </a:r>
          </a:p>
          <a:p>
            <a:pPr lvl="1" eaLnBrk="1" hangingPunct="1"/>
            <a:r>
              <a:rPr lang="en-US" sz="1800">
                <a:latin typeface="Arial" charset="0"/>
                <a:ea typeface="ＭＳ Ｐゴシック" charset="0"/>
                <a:cs typeface="Arial" charset="0"/>
              </a:rPr>
              <a:t>But at the same time, don’t be afraid to reach out to make a connection, and then follow up offline</a:t>
            </a:r>
          </a:p>
          <a:p>
            <a:pPr eaLnBrk="1" hangingPunct="1"/>
            <a:r>
              <a:rPr lang="en-US" sz="2000">
                <a:latin typeface="Arial" charset="0"/>
                <a:ea typeface="ＭＳ Ｐゴシック" charset="0"/>
                <a:cs typeface="Arial" charset="0"/>
              </a:rPr>
              <a:t>Stay active on LinkedIn</a:t>
            </a:r>
          </a:p>
          <a:p>
            <a:pPr lvl="1" eaLnBrk="1" hangingPunct="1"/>
            <a:r>
              <a:rPr lang="en-US" sz="1800">
                <a:latin typeface="Arial" charset="0"/>
                <a:ea typeface="ＭＳ Ｐゴシック" charset="0"/>
                <a:cs typeface="Arial" charset="0"/>
              </a:rPr>
              <a:t>Comment, like, post – stay in your network’s news feed to build your brand as a thought leader</a:t>
            </a:r>
          </a:p>
          <a:p>
            <a:pPr lvl="1" eaLnBrk="1" hangingPunct="1"/>
            <a:r>
              <a:rPr lang="en-US" sz="1800">
                <a:latin typeface="Arial" charset="0"/>
                <a:ea typeface="ＭＳ Ｐゴシック" charset="0"/>
                <a:cs typeface="Arial" charset="0"/>
              </a:rPr>
              <a:t>Share a mix of industry content, news, and firm content</a:t>
            </a:r>
          </a:p>
        </p:txBody>
      </p:sp>
      <p:sp>
        <p:nvSpPr>
          <p:cNvPr id="530436"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B4291E6D-AC7A-BF4C-AB52-FDE53E4A50D0}" type="slidenum">
              <a:rPr lang="en-US" sz="1000">
                <a:solidFill>
                  <a:schemeClr val="bg2"/>
                </a:solidFill>
                <a:cs typeface="Arial" charset="0"/>
              </a:rPr>
              <a:pPr algn="ctr" eaLnBrk="1" hangingPunct="1"/>
              <a:t>40</a:t>
            </a:fld>
            <a:endParaRPr lang="en-US" sz="1000">
              <a:solidFill>
                <a:schemeClr val="bg2"/>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Title 1"/>
          <p:cNvSpPr>
            <a:spLocks noGrp="1"/>
          </p:cNvSpPr>
          <p:nvPr>
            <p:ph type="title"/>
          </p:nvPr>
        </p:nvSpPr>
        <p:spPr/>
        <p:txBody>
          <a:bodyPr/>
          <a:lstStyle/>
          <a:p>
            <a:r>
              <a:rPr lang="en-US">
                <a:latin typeface="Arial" charset="0"/>
                <a:ea typeface="ＭＳ Ｐゴシック" charset="0"/>
              </a:rPr>
              <a:t>What can you do?</a:t>
            </a:r>
          </a:p>
        </p:txBody>
      </p:sp>
      <p:sp>
        <p:nvSpPr>
          <p:cNvPr id="531459" name="Content Placeholder 2"/>
          <p:cNvSpPr>
            <a:spLocks noGrp="1"/>
          </p:cNvSpPr>
          <p:nvPr>
            <p:ph idx="1"/>
          </p:nvPr>
        </p:nvSpPr>
        <p:spPr/>
        <p:txBody>
          <a:bodyPr/>
          <a:lstStyle/>
          <a:p>
            <a:pPr eaLnBrk="1" hangingPunct="1"/>
            <a:r>
              <a:rPr lang="en-US" sz="2400">
                <a:latin typeface="Arial" charset="0"/>
                <a:ea typeface="ＭＳ Ｐゴシック" charset="0"/>
                <a:cs typeface="Arial" charset="0"/>
              </a:rPr>
              <a:t>Keep your profile up-to-date</a:t>
            </a:r>
          </a:p>
          <a:p>
            <a:pPr lvl="1" eaLnBrk="1" hangingPunct="1"/>
            <a:r>
              <a:rPr lang="en-US" sz="2000">
                <a:latin typeface="Arial" charset="0"/>
                <a:ea typeface="ＭＳ Ｐゴシック" charset="0"/>
                <a:cs typeface="Arial" charset="0"/>
              </a:rPr>
              <a:t>Customize for maximum searchability</a:t>
            </a:r>
          </a:p>
          <a:p>
            <a:pPr lvl="1" eaLnBrk="1" hangingPunct="1"/>
            <a:r>
              <a:rPr lang="en-US" sz="2000">
                <a:latin typeface="Arial" charset="0"/>
                <a:ea typeface="ＭＳ Ｐゴシック" charset="0"/>
                <a:cs typeface="Arial" charset="0"/>
              </a:rPr>
              <a:t>Always add content you author</a:t>
            </a:r>
          </a:p>
          <a:p>
            <a:pPr eaLnBrk="1" hangingPunct="1"/>
            <a:r>
              <a:rPr lang="en-US" sz="2400">
                <a:latin typeface="Arial" charset="0"/>
                <a:ea typeface="ＭＳ Ｐゴシック" charset="0"/>
                <a:cs typeface="Arial" charset="0"/>
              </a:rPr>
              <a:t>Monitor your profile views for possible new connections</a:t>
            </a:r>
          </a:p>
          <a:p>
            <a:pPr eaLnBrk="1" hangingPunct="1"/>
            <a:r>
              <a:rPr lang="en-US" sz="2400">
                <a:latin typeface="Arial" charset="0"/>
                <a:ea typeface="ＭＳ Ｐゴシック" charset="0"/>
                <a:cs typeface="Arial" charset="0"/>
              </a:rPr>
              <a:t>Personalize connection invites for greater impact</a:t>
            </a:r>
          </a:p>
          <a:p>
            <a:pPr eaLnBrk="1" hangingPunct="1"/>
            <a:endParaRPr lang="en-US">
              <a:latin typeface="Arial" charset="0"/>
              <a:ea typeface="ＭＳ Ｐゴシック" charset="0"/>
              <a:cs typeface="Arial" charset="0"/>
            </a:endParaRPr>
          </a:p>
        </p:txBody>
      </p:sp>
      <p:sp>
        <p:nvSpPr>
          <p:cNvPr id="531460"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0B4132DB-F3B2-3344-B844-266D17916098}" type="slidenum">
              <a:rPr lang="en-US" sz="1000">
                <a:solidFill>
                  <a:schemeClr val="bg2"/>
                </a:solidFill>
                <a:cs typeface="Arial" charset="0"/>
              </a:rPr>
              <a:pPr algn="ctr" eaLnBrk="1" hangingPunct="1"/>
              <a:t>41</a:t>
            </a:fld>
            <a:endParaRPr lang="en-US" sz="1000">
              <a:solidFill>
                <a:schemeClr val="bg2"/>
              </a:solidFill>
              <a:cs typeface="Arial" charset="0"/>
            </a:endParaRPr>
          </a:p>
        </p:txBody>
      </p:sp>
      <p:pic>
        <p:nvPicPr>
          <p:cNvPr id="53146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4173538"/>
            <a:ext cx="406717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1462"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4222750"/>
            <a:ext cx="399256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1463" name="Picture 2" descr="C:\Users\petrocrv\AppData\Local\Microsoft\Windows\Temporary Internet Files\Content.IE5\Y4E2CNBL\MC900432537[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62188" y="461168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1464" name="Picture 3" descr="C:\Users\petrocrv\AppData\Local\Microsoft\Windows\Temporary Internet Files\Content.IE5\XFC5DZLX\MC900441310[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96088" y="4344988"/>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itle 1"/>
          <p:cNvSpPr>
            <a:spLocks noGrp="1"/>
          </p:cNvSpPr>
          <p:nvPr>
            <p:ph type="title"/>
          </p:nvPr>
        </p:nvSpPr>
        <p:spPr/>
        <p:txBody>
          <a:bodyPr/>
          <a:lstStyle/>
          <a:p>
            <a:r>
              <a:rPr lang="en-US">
                <a:latin typeface="Arial" charset="0"/>
                <a:ea typeface="ＭＳ Ｐゴシック" charset="0"/>
              </a:rPr>
              <a:t>Leverage your network</a:t>
            </a:r>
          </a:p>
        </p:txBody>
      </p:sp>
      <p:sp>
        <p:nvSpPr>
          <p:cNvPr id="532483" name="Content Placeholder 2"/>
          <p:cNvSpPr>
            <a:spLocks noGrp="1"/>
          </p:cNvSpPr>
          <p:nvPr>
            <p:ph idx="1"/>
          </p:nvPr>
        </p:nvSpPr>
        <p:spPr/>
        <p:txBody>
          <a:bodyPr/>
          <a:lstStyle/>
          <a:p>
            <a:pPr eaLnBrk="1" hangingPunct="1"/>
            <a:r>
              <a:rPr lang="en-US" sz="2400">
                <a:latin typeface="Arial" charset="0"/>
                <a:ea typeface="ＭＳ Ｐゴシック" charset="0"/>
                <a:cs typeface="Arial" charset="0"/>
              </a:rPr>
              <a:t>When you author content, post a link on your profile</a:t>
            </a:r>
          </a:p>
          <a:p>
            <a:pPr lvl="1" eaLnBrk="1" hangingPunct="1"/>
            <a:r>
              <a:rPr lang="en-US" sz="2000">
                <a:latin typeface="Arial" charset="0"/>
                <a:ea typeface="ＭＳ Ｐゴシック" charset="0"/>
                <a:cs typeface="Arial" charset="0"/>
              </a:rPr>
              <a:t>This makes it easy for your network to share it with their connections </a:t>
            </a:r>
          </a:p>
          <a:p>
            <a:pPr eaLnBrk="1" hangingPunct="1"/>
            <a:r>
              <a:rPr lang="en-US" sz="2400">
                <a:latin typeface="Arial" charset="0"/>
                <a:ea typeface="ＭＳ Ｐゴシック" charset="0"/>
                <a:cs typeface="Arial" charset="0"/>
              </a:rPr>
              <a:t>Written recommendations are great for your personal brand and the firm’s brand</a:t>
            </a:r>
          </a:p>
          <a:p>
            <a:pPr eaLnBrk="1" hangingPunct="1"/>
            <a:r>
              <a:rPr lang="en-US" sz="2400">
                <a:latin typeface="Arial" charset="0"/>
                <a:ea typeface="ＭＳ Ｐゴシック" charset="0"/>
                <a:cs typeface="Arial" charset="0"/>
              </a:rPr>
              <a:t>Pay attention to who people in your network are interacting with</a:t>
            </a:r>
          </a:p>
          <a:p>
            <a:pPr lvl="1" eaLnBrk="1" hangingPunct="1"/>
            <a:r>
              <a:rPr lang="en-US" sz="2000">
                <a:latin typeface="Arial" charset="0"/>
                <a:ea typeface="ＭＳ Ｐゴシック" charset="0"/>
                <a:cs typeface="Arial" charset="0"/>
              </a:rPr>
              <a:t>If your practice has client targets, utilize your network to secure introductions to individuals in that organization</a:t>
            </a:r>
          </a:p>
          <a:p>
            <a:pPr lvl="1" eaLnBrk="1" hangingPunct="1"/>
            <a:r>
              <a:rPr lang="en-US" sz="2000">
                <a:latin typeface="Arial" charset="0"/>
                <a:ea typeface="ＭＳ Ｐゴシック" charset="0"/>
                <a:cs typeface="Arial" charset="0"/>
              </a:rPr>
              <a:t>You could find a new connection opportunity through a shared contact or referral</a:t>
            </a:r>
          </a:p>
        </p:txBody>
      </p:sp>
      <p:sp>
        <p:nvSpPr>
          <p:cNvPr id="532484"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0AC21D01-0884-8D4B-B5EA-72CF76A743FD}" type="slidenum">
              <a:rPr lang="en-US" sz="1000">
                <a:solidFill>
                  <a:schemeClr val="bg2"/>
                </a:solidFill>
                <a:cs typeface="Arial" charset="0"/>
              </a:rPr>
              <a:pPr algn="ctr" eaLnBrk="1" hangingPunct="1"/>
              <a:t>42</a:t>
            </a:fld>
            <a:endParaRPr lang="en-US" sz="1000">
              <a:solidFill>
                <a:schemeClr val="bg2"/>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title"/>
          </p:nvPr>
        </p:nvSpPr>
        <p:spPr/>
        <p:txBody>
          <a:bodyPr/>
          <a:lstStyle/>
          <a:p>
            <a:r>
              <a:rPr lang="en-US">
                <a:latin typeface="Arial" charset="0"/>
                <a:ea typeface="ＭＳ Ｐゴシック" charset="0"/>
              </a:rPr>
              <a:t>Leverage your network</a:t>
            </a:r>
          </a:p>
        </p:txBody>
      </p:sp>
      <p:sp>
        <p:nvSpPr>
          <p:cNvPr id="533507" name="Content Placeholder 2"/>
          <p:cNvSpPr>
            <a:spLocks noGrp="1"/>
          </p:cNvSpPr>
          <p:nvPr>
            <p:ph idx="1"/>
          </p:nvPr>
        </p:nvSpPr>
        <p:spPr>
          <a:xfrm>
            <a:off x="762000" y="1143000"/>
            <a:ext cx="7772400" cy="4419600"/>
          </a:xfrm>
        </p:spPr>
        <p:txBody>
          <a:bodyPr/>
          <a:lstStyle/>
          <a:p>
            <a:pPr eaLnBrk="1" hangingPunct="1"/>
            <a:r>
              <a:rPr lang="en-US">
                <a:latin typeface="Arial" charset="0"/>
                <a:ea typeface="ＭＳ Ｐゴシック" charset="0"/>
                <a:cs typeface="Arial" charset="0"/>
              </a:rPr>
              <a:t>Watch for job changes in your network</a:t>
            </a:r>
          </a:p>
          <a:p>
            <a:pPr lvl="1" eaLnBrk="1" hangingPunct="1"/>
            <a:r>
              <a:rPr lang="en-US" sz="2400">
                <a:latin typeface="Arial" charset="0"/>
                <a:ea typeface="ＭＳ Ｐゴシック" charset="0"/>
                <a:cs typeface="Arial" charset="0"/>
              </a:rPr>
              <a:t>When a connection has a new job or title/promotion, it can mean opportunities for new business</a:t>
            </a:r>
          </a:p>
          <a:p>
            <a:pPr lvl="1" eaLnBrk="1" hangingPunct="1"/>
            <a:r>
              <a:rPr lang="en-US" sz="2400">
                <a:latin typeface="Arial" charset="0"/>
                <a:ea typeface="ＭＳ Ｐゴシック" charset="0"/>
                <a:cs typeface="Arial" charset="0"/>
              </a:rPr>
              <a:t>Take these opportunities to reach out with a congratulatory note or set up an in-person meeting</a:t>
            </a:r>
          </a:p>
          <a:p>
            <a:pPr lvl="1" eaLnBrk="1" hangingPunct="1"/>
            <a:endParaRPr lang="en-US" sz="2400">
              <a:latin typeface="Arial" charset="0"/>
              <a:ea typeface="ＭＳ Ｐゴシック" charset="0"/>
              <a:cs typeface="Arial" charset="0"/>
            </a:endParaRPr>
          </a:p>
          <a:p>
            <a:pPr lvl="1" eaLnBrk="1" hangingPunct="1"/>
            <a:endParaRPr lang="en-US" sz="2000">
              <a:latin typeface="Arial" charset="0"/>
              <a:ea typeface="ＭＳ Ｐゴシック" charset="0"/>
              <a:cs typeface="Arial" charset="0"/>
            </a:endParaRPr>
          </a:p>
          <a:p>
            <a:pPr eaLnBrk="1" hangingPunct="1"/>
            <a:endParaRPr lang="en-US">
              <a:latin typeface="Arial" charset="0"/>
              <a:ea typeface="ＭＳ Ｐゴシック" charset="0"/>
              <a:cs typeface="Arial" charset="0"/>
            </a:endParaRPr>
          </a:p>
        </p:txBody>
      </p:sp>
      <p:sp>
        <p:nvSpPr>
          <p:cNvPr id="533508"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3C721AC8-C6E1-1447-8303-ACC6EDC712A3}" type="slidenum">
              <a:rPr lang="en-US" sz="1000">
                <a:solidFill>
                  <a:schemeClr val="bg2"/>
                </a:solidFill>
                <a:cs typeface="Arial" charset="0"/>
              </a:rPr>
              <a:pPr algn="ctr" eaLnBrk="1" hangingPunct="1"/>
              <a:t>43</a:t>
            </a:fld>
            <a:endParaRPr lang="en-US" sz="1000">
              <a:solidFill>
                <a:schemeClr val="bg2"/>
              </a:solidFill>
              <a:cs typeface="Arial" charset="0"/>
            </a:endParaRPr>
          </a:p>
        </p:txBody>
      </p:sp>
      <p:pic>
        <p:nvPicPr>
          <p:cNvPr id="533509"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962400"/>
            <a:ext cx="6400800" cy="215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itle 1"/>
          <p:cNvSpPr>
            <a:spLocks noGrp="1"/>
          </p:cNvSpPr>
          <p:nvPr>
            <p:ph type="title"/>
          </p:nvPr>
        </p:nvSpPr>
        <p:spPr/>
        <p:txBody>
          <a:bodyPr/>
          <a:lstStyle/>
          <a:p>
            <a:r>
              <a:rPr lang="en-US">
                <a:latin typeface="Arial" charset="0"/>
                <a:ea typeface="ＭＳ Ｐゴシック" charset="0"/>
              </a:rPr>
              <a:t>Leverage your network	</a:t>
            </a:r>
          </a:p>
        </p:txBody>
      </p:sp>
      <p:sp>
        <p:nvSpPr>
          <p:cNvPr id="534531" name="Content Placeholder 2"/>
          <p:cNvSpPr>
            <a:spLocks noGrp="1"/>
          </p:cNvSpPr>
          <p:nvPr>
            <p:ph idx="1"/>
          </p:nvPr>
        </p:nvSpPr>
        <p:spPr/>
        <p:txBody>
          <a:bodyPr/>
          <a:lstStyle/>
          <a:p>
            <a:pPr eaLnBrk="1" hangingPunct="1"/>
            <a:r>
              <a:rPr lang="en-US">
                <a:latin typeface="Arial" charset="0"/>
                <a:ea typeface="ＭＳ Ｐゴシック" charset="0"/>
                <a:cs typeface="Arial" charset="0"/>
              </a:rPr>
              <a:t>Also pay attention to who select people in your network connect with</a:t>
            </a:r>
          </a:p>
          <a:p>
            <a:pPr lvl="1" eaLnBrk="1" hangingPunct="1"/>
            <a:r>
              <a:rPr lang="en-US">
                <a:latin typeface="Arial" charset="0"/>
                <a:ea typeface="ＭＳ Ｐゴシック" charset="0"/>
                <a:cs typeface="Arial" charset="0"/>
              </a:rPr>
              <a:t>When one of your contacts has a new connection, it could be a good opportunity for an introduction</a:t>
            </a:r>
          </a:p>
        </p:txBody>
      </p:sp>
      <p:sp>
        <p:nvSpPr>
          <p:cNvPr id="534532"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DDF8F160-9B36-CF47-8BC9-4714F2D3A8D6}" type="slidenum">
              <a:rPr lang="en-US" sz="1000">
                <a:solidFill>
                  <a:schemeClr val="bg2"/>
                </a:solidFill>
                <a:cs typeface="Arial" charset="0"/>
              </a:rPr>
              <a:pPr algn="ctr" eaLnBrk="1" hangingPunct="1"/>
              <a:t>44</a:t>
            </a:fld>
            <a:endParaRPr lang="en-US" sz="1000">
              <a:solidFill>
                <a:schemeClr val="bg2"/>
              </a:solidFill>
              <a:cs typeface="Arial" charset="0"/>
            </a:endParaRPr>
          </a:p>
        </p:txBody>
      </p:sp>
      <p:pic>
        <p:nvPicPr>
          <p:cNvPr id="53453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916" t="9949" r="4823" b="7854"/>
          <a:stretch>
            <a:fillRect/>
          </a:stretch>
        </p:blipFill>
        <p:spPr bwMode="auto">
          <a:xfrm>
            <a:off x="1514475" y="4143375"/>
            <a:ext cx="685800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2286000" y="5257800"/>
            <a:ext cx="1752600" cy="481013"/>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Title 1"/>
          <p:cNvSpPr>
            <a:spLocks noGrp="1"/>
          </p:cNvSpPr>
          <p:nvPr>
            <p:ph type="title"/>
          </p:nvPr>
        </p:nvSpPr>
        <p:spPr/>
        <p:txBody>
          <a:bodyPr/>
          <a:lstStyle/>
          <a:p>
            <a:r>
              <a:rPr lang="en-US">
                <a:latin typeface="Arial" charset="0"/>
                <a:ea typeface="ＭＳ Ｐゴシック" charset="0"/>
              </a:rPr>
              <a:t>Share more content</a:t>
            </a:r>
          </a:p>
        </p:txBody>
      </p:sp>
      <p:sp>
        <p:nvSpPr>
          <p:cNvPr id="535555" name="Content Placeholder 2"/>
          <p:cNvSpPr>
            <a:spLocks noGrp="1"/>
          </p:cNvSpPr>
          <p:nvPr>
            <p:ph idx="1"/>
          </p:nvPr>
        </p:nvSpPr>
        <p:spPr/>
        <p:txBody>
          <a:bodyPr/>
          <a:lstStyle/>
          <a:p>
            <a:pPr eaLnBrk="1" hangingPunct="1"/>
            <a:r>
              <a:rPr lang="en-US" sz="2000">
                <a:latin typeface="Arial" charset="0"/>
                <a:ea typeface="ＭＳ Ｐゴシック" charset="0"/>
                <a:cs typeface="Arial" charset="0"/>
              </a:rPr>
              <a:t>Consider sharing firm-posted content with your network</a:t>
            </a:r>
          </a:p>
          <a:p>
            <a:pPr lvl="1" eaLnBrk="1" hangingPunct="1"/>
            <a:r>
              <a:rPr lang="en-US" sz="1800">
                <a:latin typeface="Arial" charset="0"/>
                <a:ea typeface="ＭＳ Ｐゴシック" charset="0"/>
                <a:cs typeface="Arial" charset="0"/>
              </a:rPr>
              <a:t>If the firm has major news, such as a prestigious industry award or the launching of a new location, share it!</a:t>
            </a:r>
          </a:p>
          <a:p>
            <a:pPr lvl="1" eaLnBrk="1" hangingPunct="1"/>
            <a:r>
              <a:rPr lang="en-US" sz="1800">
                <a:latin typeface="Arial" charset="0"/>
                <a:ea typeface="ＭＳ Ｐゴシック" charset="0"/>
                <a:cs typeface="Arial" charset="0"/>
              </a:rPr>
              <a:t>If you are attending a noteworthy event for your practice, you can share some of the highlights of the event</a:t>
            </a:r>
          </a:p>
          <a:p>
            <a:pPr lvl="1" eaLnBrk="1" hangingPunct="1"/>
            <a:r>
              <a:rPr lang="en-US" sz="1800">
                <a:latin typeface="Arial" charset="0"/>
                <a:ea typeface="ＭＳ Ｐゴシック" charset="0"/>
                <a:cs typeface="Arial" charset="0"/>
              </a:rPr>
              <a:t>If there is an upcoming firm event in your office that is open, you can mention the event and its significance</a:t>
            </a:r>
          </a:p>
          <a:p>
            <a:pPr eaLnBrk="1" hangingPunct="1"/>
            <a:r>
              <a:rPr lang="en-US" sz="2000">
                <a:latin typeface="Arial" charset="0"/>
                <a:ea typeface="ＭＳ Ｐゴシック" charset="0"/>
                <a:cs typeface="Arial" charset="0"/>
              </a:rPr>
              <a:t>If you read a highly relevant industry blog, article, etc. - share a link!</a:t>
            </a:r>
          </a:p>
          <a:p>
            <a:pPr eaLnBrk="1" hangingPunct="1"/>
            <a:r>
              <a:rPr lang="en-US" sz="2000">
                <a:latin typeface="Arial" charset="0"/>
                <a:ea typeface="ＭＳ Ｐゴシック" charset="0"/>
                <a:cs typeface="Arial" charset="0"/>
              </a:rPr>
              <a:t>The key is to share timely, valuable content that your network can find useful</a:t>
            </a:r>
          </a:p>
          <a:p>
            <a:pPr eaLnBrk="1" hangingPunct="1"/>
            <a:r>
              <a:rPr lang="en-US" sz="2000">
                <a:latin typeface="Arial" charset="0"/>
                <a:ea typeface="ＭＳ Ｐゴシック" charset="0"/>
                <a:cs typeface="Arial" charset="0"/>
              </a:rPr>
              <a:t>Be careful not to overshare - everything is not worthy or relevant to your network</a:t>
            </a:r>
          </a:p>
        </p:txBody>
      </p:sp>
      <p:sp>
        <p:nvSpPr>
          <p:cNvPr id="535556"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6CFD97A0-6B8B-494A-9459-DD799688568D}" type="slidenum">
              <a:rPr lang="en-US" sz="1000">
                <a:solidFill>
                  <a:schemeClr val="bg2"/>
                </a:solidFill>
                <a:cs typeface="Arial" charset="0"/>
              </a:rPr>
              <a:pPr algn="ctr" eaLnBrk="1" hangingPunct="1"/>
              <a:t>45</a:t>
            </a:fld>
            <a:endParaRPr lang="en-US" sz="1000">
              <a:solidFill>
                <a:schemeClr val="bg2"/>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itle 1"/>
          <p:cNvSpPr>
            <a:spLocks noGrp="1"/>
          </p:cNvSpPr>
          <p:nvPr>
            <p:ph type="title"/>
          </p:nvPr>
        </p:nvSpPr>
        <p:spPr/>
        <p:txBody>
          <a:bodyPr/>
          <a:lstStyle/>
          <a:p>
            <a:r>
              <a:rPr lang="en-US">
                <a:latin typeface="Arial" charset="0"/>
                <a:ea typeface="ＭＳ Ｐゴシック" charset="0"/>
              </a:rPr>
              <a:t>Customizing your profile</a:t>
            </a:r>
          </a:p>
        </p:txBody>
      </p:sp>
      <p:sp>
        <p:nvSpPr>
          <p:cNvPr id="536579" name="Content Placeholder 2"/>
          <p:cNvSpPr>
            <a:spLocks noGrp="1"/>
          </p:cNvSpPr>
          <p:nvPr>
            <p:ph idx="1"/>
          </p:nvPr>
        </p:nvSpPr>
        <p:spPr/>
        <p:txBody>
          <a:bodyPr/>
          <a:lstStyle/>
          <a:p>
            <a:pPr eaLnBrk="1" hangingPunct="1"/>
            <a:r>
              <a:rPr lang="en-US" sz="2400">
                <a:latin typeface="Arial" charset="0"/>
                <a:ea typeface="ＭＳ Ｐゴシック" charset="0"/>
                <a:cs typeface="Arial" charset="0"/>
              </a:rPr>
              <a:t>LinkedIn profiles are very flexible, and allow for all kinds of content to be added, such as</a:t>
            </a:r>
          </a:p>
          <a:p>
            <a:pPr lvl="1" eaLnBrk="1" hangingPunct="1"/>
            <a:r>
              <a:rPr lang="en-US" sz="2000">
                <a:latin typeface="Arial" charset="0"/>
                <a:ea typeface="ＭＳ Ｐゴシック" charset="0"/>
                <a:cs typeface="Arial" charset="0"/>
              </a:rPr>
              <a:t>Your blog</a:t>
            </a:r>
          </a:p>
          <a:p>
            <a:pPr lvl="1" eaLnBrk="1" hangingPunct="1"/>
            <a:r>
              <a:rPr lang="en-US" sz="2000">
                <a:latin typeface="Arial" charset="0"/>
                <a:ea typeface="ＭＳ Ｐゴシック" charset="0"/>
                <a:cs typeface="Arial" charset="0"/>
              </a:rPr>
              <a:t>Your Twitter feed</a:t>
            </a:r>
          </a:p>
          <a:p>
            <a:pPr lvl="1" eaLnBrk="1" hangingPunct="1"/>
            <a:r>
              <a:rPr lang="en-US" sz="2000">
                <a:latin typeface="Arial" charset="0"/>
                <a:ea typeface="ＭＳ Ｐゴシック" charset="0"/>
                <a:cs typeface="Arial" charset="0"/>
              </a:rPr>
              <a:t>Link to Practice Group</a:t>
            </a:r>
          </a:p>
          <a:p>
            <a:pPr lvl="1" eaLnBrk="1" hangingPunct="1"/>
            <a:r>
              <a:rPr lang="en-US" sz="2000">
                <a:latin typeface="Arial" charset="0"/>
                <a:ea typeface="ＭＳ Ｐゴシック" charset="0"/>
                <a:cs typeface="Arial" charset="0"/>
              </a:rPr>
              <a:t>Organizations, associations, etc.</a:t>
            </a:r>
          </a:p>
          <a:p>
            <a:pPr eaLnBrk="1" hangingPunct="1"/>
            <a:r>
              <a:rPr lang="en-US" sz="2400">
                <a:latin typeface="Arial" charset="0"/>
                <a:ea typeface="ＭＳ Ｐゴシック" charset="0"/>
                <a:cs typeface="Arial" charset="0"/>
              </a:rPr>
              <a:t>Multi-lingual content</a:t>
            </a:r>
          </a:p>
          <a:p>
            <a:pPr lvl="1" eaLnBrk="1" hangingPunct="1"/>
            <a:r>
              <a:rPr lang="en-US" sz="2000">
                <a:latin typeface="Arial" charset="0"/>
                <a:ea typeface="ＭＳ Ｐゴシック" charset="0"/>
                <a:cs typeface="Arial" charset="0"/>
              </a:rPr>
              <a:t>Be sure to list other languages</a:t>
            </a:r>
          </a:p>
          <a:p>
            <a:pPr lvl="1" eaLnBrk="1" hangingPunct="1"/>
            <a:r>
              <a:rPr lang="en-US" sz="2000">
                <a:latin typeface="Arial" charset="0"/>
                <a:ea typeface="ＭＳ Ｐゴシック" charset="0"/>
                <a:cs typeface="Arial" charset="0"/>
              </a:rPr>
              <a:t>Add some content in other languages, such as skills and keywords</a:t>
            </a:r>
          </a:p>
          <a:p>
            <a:pPr eaLnBrk="1" hangingPunct="1"/>
            <a:endParaRPr lang="en-US">
              <a:latin typeface="Arial" charset="0"/>
              <a:ea typeface="ＭＳ Ｐゴシック" charset="0"/>
              <a:cs typeface="Arial" charset="0"/>
            </a:endParaRPr>
          </a:p>
          <a:p>
            <a:pPr lvl="1" eaLnBrk="1" hangingPunct="1"/>
            <a:endParaRPr lang="en-US">
              <a:latin typeface="Arial" charset="0"/>
              <a:ea typeface="ＭＳ Ｐゴシック" charset="0"/>
              <a:cs typeface="Arial" charset="0"/>
            </a:endParaRPr>
          </a:p>
          <a:p>
            <a:pPr lvl="1" eaLnBrk="1" hangingPunct="1"/>
            <a:endParaRPr lang="en-US">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7602" name="TextBox 1"/>
          <p:cNvSpPr txBox="1">
            <a:spLocks noChangeArrowheads="1"/>
          </p:cNvSpPr>
          <p:nvPr/>
        </p:nvSpPr>
        <p:spPr bwMode="auto">
          <a:xfrm>
            <a:off x="533400" y="3124200"/>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3600"/>
              <a:t>LinkedIn – Building Your Network</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307975"/>
          </a:xfrm>
        </p:spPr>
        <p:txBody>
          <a:bodyPr/>
          <a:lstStyle/>
          <a:p>
            <a:pPr eaLnBrk="1" hangingPunct="1">
              <a:defRPr/>
            </a:pPr>
            <a:r>
              <a:rPr lang="en-US" dirty="0" smtClean="0">
                <a:latin typeface="+mj-lt"/>
              </a:rPr>
              <a:t>Linking = implied trust</a:t>
            </a:r>
          </a:p>
        </p:txBody>
      </p:sp>
      <p:graphicFrame>
        <p:nvGraphicFramePr>
          <p:cNvPr id="8" name="Content Placeholder 14"/>
          <p:cNvGraphicFramePr>
            <a:graphicFrameLocks noGrp="1"/>
          </p:cNvGraphicFramePr>
          <p:nvPr>
            <p:ph sz="quarter" idx="4294967295"/>
          </p:nvPr>
        </p:nvGraphicFramePr>
        <p:xfrm>
          <a:off x="1676400" y="1219200"/>
          <a:ext cx="6172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5-Point Star 3"/>
          <p:cNvSpPr/>
          <p:nvPr/>
        </p:nvSpPr>
        <p:spPr bwMode="auto">
          <a:xfrm>
            <a:off x="4343400" y="3429000"/>
            <a:ext cx="914400" cy="914400"/>
          </a:xfrm>
          <a:prstGeom prst="star5">
            <a:avLst/>
          </a:prstGeom>
          <a:solidFill>
            <a:srgbClr val="FFC000"/>
          </a:solidFill>
          <a:ln w="25400" cap="flat" cmpd="sng" algn="ctr">
            <a:solidFill>
              <a:srgbClr val="000000"/>
            </a:solidFill>
            <a:prstDash val="solid"/>
            <a:round/>
            <a:headEnd type="none" w="med" len="med"/>
            <a:tailEnd type="none" w="med" len="med"/>
          </a:ln>
          <a:effectLst/>
          <a:extLst/>
        </p:spPr>
        <p:txBody>
          <a:bodyPr/>
          <a:lstStyle/>
          <a:p>
            <a:pPr algn="ctr" eaLnBrk="1" hangingPunct="1">
              <a:defRPr/>
            </a:pPr>
            <a:endParaRPr lang="en-US" sz="4200" dirty="0">
              <a:solidFill>
                <a:srgbClr val="000000"/>
              </a:solidFill>
              <a:latin typeface="Gill Sans" charset="0"/>
              <a:ea typeface="ヒラギノ角ゴ ProN W3" charset="0"/>
              <a:cs typeface="ヒラギノ角ゴ ProN W3" charset="0"/>
              <a:sym typeface="Gill San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0"/>
            <a:ext cx="7772400" cy="536575"/>
          </a:xfrm>
        </p:spPr>
        <p:txBody>
          <a:bodyPr/>
          <a:lstStyle/>
          <a:p>
            <a:pPr eaLnBrk="1" hangingPunct="1">
              <a:defRPr/>
            </a:pPr>
            <a:r>
              <a:rPr lang="en-US" dirty="0" smtClean="0"/>
              <a:t>Finding your connections</a:t>
            </a:r>
            <a:endParaRPr lang="en-US" dirty="0"/>
          </a:p>
        </p:txBody>
      </p:sp>
      <p:sp>
        <p:nvSpPr>
          <p:cNvPr id="6" name="Subtitle 5"/>
          <p:cNvSpPr>
            <a:spLocks noGrp="1"/>
          </p:cNvSpPr>
          <p:nvPr>
            <p:ph type="subTitle" idx="1"/>
          </p:nvPr>
        </p:nvSpPr>
        <p:spPr>
          <a:xfrm>
            <a:off x="688975" y="642938"/>
            <a:ext cx="7767638" cy="268287"/>
          </a:xfrm>
          <a:extLst/>
        </p:spPr>
        <p:txBody>
          <a:bodyPr/>
          <a:lstStyle/>
          <a:p>
            <a:pPr eaLnBrk="1" hangingPunct="1">
              <a:spcBef>
                <a:spcPts val="1687"/>
              </a:spcBef>
              <a:defRPr/>
            </a:pPr>
            <a:r>
              <a:rPr lang="en-US" dirty="0" smtClean="0"/>
              <a:t>Searching and teaching Linkedin </a:t>
            </a:r>
            <a:endParaRPr lang="en-US" dirty="0"/>
          </a:p>
        </p:txBody>
      </p:sp>
      <p:pic>
        <p:nvPicPr>
          <p:cNvPr id="53965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195388"/>
            <a:ext cx="7239000" cy="505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325" y="1181100"/>
            <a:ext cx="85153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9654" name="Rectangle 6"/>
          <p:cNvSpPr>
            <a:spLocks noChangeArrowheads="1"/>
          </p:cNvSpPr>
          <p:nvPr/>
        </p:nvSpPr>
        <p:spPr bwMode="auto">
          <a:xfrm>
            <a:off x="6019800" y="2438400"/>
            <a:ext cx="2590800" cy="1828800"/>
          </a:xfrm>
          <a:prstGeom prst="rect">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1" hangingPunct="1"/>
            <a:endParaRPr lang="en-US" sz="4200">
              <a:solidFill>
                <a:srgbClr val="000000"/>
              </a:solidFill>
              <a:latin typeface="Gill Sans" charset="0"/>
              <a:ea typeface="ヒラギノ角ゴ ProN W3" charset="0"/>
              <a:cs typeface="ヒラギノ角ゴ ProN W6" charset="0"/>
              <a:sym typeface="Gill San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750" fill="hold"/>
                                        <p:tgtEl>
                                          <p:spTgt spid="9219"/>
                                        </p:tgtEl>
                                        <p:attrNameLst>
                                          <p:attrName>ppt_x</p:attrName>
                                        </p:attrNameLst>
                                      </p:cBhvr>
                                      <p:tavLst>
                                        <p:tav tm="0">
                                          <p:val>
                                            <p:strVal val="#ppt_x"/>
                                          </p:val>
                                        </p:tav>
                                        <p:tav tm="100000">
                                          <p:val>
                                            <p:strVal val="#ppt_x"/>
                                          </p:val>
                                        </p:tav>
                                      </p:tavLst>
                                    </p:anim>
                                    <p:anim calcmode="lin" valueType="num">
                                      <p:cBhvr additive="base">
                                        <p:cTn id="8" dur="75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itle 1"/>
          <p:cNvSpPr>
            <a:spLocks noGrp="1"/>
          </p:cNvSpPr>
          <p:nvPr>
            <p:ph type="title"/>
          </p:nvPr>
        </p:nvSpPr>
        <p:spPr/>
        <p:txBody>
          <a:bodyPr/>
          <a:lstStyle/>
          <a:p>
            <a:r>
              <a:rPr lang="en-US" sz="3600">
                <a:latin typeface="Arial" charset="0"/>
                <a:ea typeface="ＭＳ Ｐゴシック" charset="0"/>
              </a:rPr>
              <a:t>Social vs. Professional Networking</a:t>
            </a:r>
          </a:p>
        </p:txBody>
      </p:sp>
      <p:sp>
        <p:nvSpPr>
          <p:cNvPr id="494595" name="Content Placeholder 2"/>
          <p:cNvSpPr>
            <a:spLocks noGrp="1"/>
          </p:cNvSpPr>
          <p:nvPr>
            <p:ph idx="1"/>
          </p:nvPr>
        </p:nvSpPr>
        <p:spPr>
          <a:xfrm>
            <a:off x="304800" y="1143000"/>
            <a:ext cx="4343400" cy="4572000"/>
          </a:xfrm>
        </p:spPr>
        <p:txBody>
          <a:bodyPr/>
          <a:lstStyle/>
          <a:p>
            <a:pPr marL="0" indent="0">
              <a:buFontTx/>
              <a:buNone/>
            </a:pPr>
            <a:r>
              <a:rPr lang="en-US" sz="2800" b="1">
                <a:latin typeface="Arial" charset="0"/>
                <a:ea typeface="ＭＳ Ｐゴシック" charset="0"/>
              </a:rPr>
              <a:t>Social networking</a:t>
            </a:r>
            <a:r>
              <a:rPr lang="en-US" sz="2800">
                <a:latin typeface="Arial" charset="0"/>
                <a:ea typeface="ＭＳ Ｐゴシック" charset="0"/>
              </a:rPr>
              <a:t> is sharing with family and friends online for fun – it’s personal.</a:t>
            </a:r>
          </a:p>
          <a:p>
            <a:pPr marL="0" indent="0">
              <a:buFontTx/>
              <a:buNone/>
            </a:pPr>
            <a:endParaRPr lang="en-US" sz="2800">
              <a:latin typeface="Arial" charset="0"/>
              <a:ea typeface="ＭＳ Ｐゴシック" charset="0"/>
            </a:endParaRPr>
          </a:p>
          <a:p>
            <a:pPr marL="0" indent="0">
              <a:buFontTx/>
              <a:buNone/>
            </a:pPr>
            <a:r>
              <a:rPr lang="en-US" sz="2800" b="1">
                <a:latin typeface="Arial" charset="0"/>
                <a:ea typeface="ＭＳ Ｐゴシック" charset="0"/>
              </a:rPr>
              <a:t>Online professional networking </a:t>
            </a:r>
            <a:r>
              <a:rPr lang="en-US" sz="2800">
                <a:latin typeface="Arial" charset="0"/>
                <a:ea typeface="ＭＳ Ｐゴシック" charset="0"/>
              </a:rPr>
              <a:t>helps professionals find each other, interact, collaborate and share information.</a:t>
            </a:r>
            <a:endParaRPr lang="en-US" sz="2800" b="1">
              <a:latin typeface="Arial" charset="0"/>
              <a:ea typeface="ＭＳ Ｐゴシック" charset="0"/>
            </a:endParaRPr>
          </a:p>
        </p:txBody>
      </p:sp>
      <p:pic>
        <p:nvPicPr>
          <p:cNvPr id="494596"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105400" y="2209800"/>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itle 1"/>
          <p:cNvSpPr>
            <a:spLocks noGrp="1"/>
          </p:cNvSpPr>
          <p:nvPr>
            <p:ph type="title"/>
          </p:nvPr>
        </p:nvSpPr>
        <p:spPr>
          <a:xfrm>
            <a:off x="762000" y="0"/>
            <a:ext cx="8077200" cy="990600"/>
          </a:xfrm>
        </p:spPr>
        <p:txBody>
          <a:bodyPr/>
          <a:lstStyle/>
          <a:p>
            <a:pPr algn="ctr"/>
            <a:r>
              <a:rPr lang="en-US" sz="4000">
                <a:latin typeface="Arial" charset="0"/>
                <a:ea typeface="ＭＳ Ｐゴシック" charset="0"/>
              </a:rPr>
              <a:t>LinkedIn Groups</a:t>
            </a:r>
            <a:br>
              <a:rPr lang="en-US" sz="4000">
                <a:latin typeface="Arial" charset="0"/>
                <a:ea typeface="ＭＳ Ｐゴシック" charset="0"/>
              </a:rPr>
            </a:br>
            <a:r>
              <a:rPr lang="en-US" sz="4000">
                <a:latin typeface="Arial" charset="0"/>
                <a:ea typeface="ＭＳ Ｐゴシック" charset="0"/>
              </a:rPr>
              <a:t>Go where your market is!</a:t>
            </a:r>
          </a:p>
        </p:txBody>
      </p:sp>
      <p:sp>
        <p:nvSpPr>
          <p:cNvPr id="540675" name="Content Placeholder 2"/>
          <p:cNvSpPr>
            <a:spLocks noGrp="1"/>
          </p:cNvSpPr>
          <p:nvPr>
            <p:ph idx="1"/>
          </p:nvPr>
        </p:nvSpPr>
        <p:spPr>
          <a:xfrm>
            <a:off x="762000" y="1447800"/>
            <a:ext cx="228600" cy="4038600"/>
          </a:xfrm>
        </p:spPr>
        <p:txBody>
          <a:bodyPr/>
          <a:lstStyle/>
          <a:p>
            <a:endParaRPr lang="en-US">
              <a:latin typeface="Arial" charset="0"/>
              <a:ea typeface="ＭＳ Ｐゴシック" charset="0"/>
            </a:endParaRPr>
          </a:p>
        </p:txBody>
      </p:sp>
      <p:pic>
        <p:nvPicPr>
          <p:cNvPr id="54067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1143000"/>
            <a:ext cx="4191000" cy="446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itle 1"/>
          <p:cNvSpPr>
            <a:spLocks noGrp="1"/>
          </p:cNvSpPr>
          <p:nvPr>
            <p:ph type="title"/>
          </p:nvPr>
        </p:nvSpPr>
        <p:spPr/>
        <p:txBody>
          <a:bodyPr/>
          <a:lstStyle/>
          <a:p>
            <a:r>
              <a:rPr lang="en-US" sz="4000">
                <a:latin typeface="Arial" charset="0"/>
                <a:ea typeface="ＭＳ Ｐゴシック" charset="0"/>
              </a:rPr>
              <a:t>Skills and Endorsements</a:t>
            </a:r>
          </a:p>
        </p:txBody>
      </p:sp>
      <p:pic>
        <p:nvPicPr>
          <p:cNvPr id="541699"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09600" y="1447800"/>
            <a:ext cx="152400" cy="4114800"/>
          </a:xfrm>
        </p:spPr>
      </p:pic>
      <p:pic>
        <p:nvPicPr>
          <p:cNvPr id="54170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71056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1701"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2000" y="2438400"/>
            <a:ext cx="20494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itle 1"/>
          <p:cNvSpPr>
            <a:spLocks noGrp="1"/>
          </p:cNvSpPr>
          <p:nvPr>
            <p:ph type="title"/>
          </p:nvPr>
        </p:nvSpPr>
        <p:spPr/>
        <p:txBody>
          <a:bodyPr/>
          <a:lstStyle/>
          <a:p>
            <a:r>
              <a:rPr lang="en-US" sz="4000">
                <a:latin typeface="Arial" charset="0"/>
                <a:ea typeface="ＭＳ Ｐゴシック" charset="0"/>
              </a:rPr>
              <a:t>The Power of Recommendations</a:t>
            </a:r>
          </a:p>
        </p:txBody>
      </p:sp>
      <p:pic>
        <p:nvPicPr>
          <p:cNvPr id="542723"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l="609" r="609"/>
          <a:stretch>
            <a:fillRect/>
          </a:stretch>
        </p:blipFill>
        <p:spPr>
          <a:xfrm>
            <a:off x="330200" y="1219200"/>
            <a:ext cx="8204200" cy="4343400"/>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3746" name="TextBox 1"/>
          <p:cNvSpPr txBox="1">
            <a:spLocks noChangeArrowheads="1"/>
          </p:cNvSpPr>
          <p:nvPr/>
        </p:nvSpPr>
        <p:spPr bwMode="auto">
          <a:xfrm>
            <a:off x="1066800" y="3048000"/>
            <a:ext cx="693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a:solidFill>
                  <a:srgbClr val="313033"/>
                </a:solidFill>
                <a:ea typeface="ヒラギノ角ゴ ProN W6" charset="0"/>
                <a:cs typeface="ヒラギノ角ゴ ProN W6" charset="0"/>
              </a:rPr>
              <a:t>Twitter</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Title 1"/>
          <p:cNvSpPr>
            <a:spLocks noGrp="1"/>
          </p:cNvSpPr>
          <p:nvPr>
            <p:ph type="title"/>
          </p:nvPr>
        </p:nvSpPr>
        <p:spPr/>
        <p:txBody>
          <a:bodyPr/>
          <a:lstStyle/>
          <a:p>
            <a:r>
              <a:rPr lang="en-US">
                <a:latin typeface="Arial" charset="0"/>
                <a:ea typeface="ＭＳ Ｐゴシック" charset="0"/>
              </a:rPr>
              <a:t>What is twitter?</a:t>
            </a:r>
          </a:p>
        </p:txBody>
      </p:sp>
      <p:sp>
        <p:nvSpPr>
          <p:cNvPr id="544771" name="Content Placeholder 2"/>
          <p:cNvSpPr>
            <a:spLocks noGrp="1"/>
          </p:cNvSpPr>
          <p:nvPr>
            <p:ph idx="1"/>
          </p:nvPr>
        </p:nvSpPr>
        <p:spPr>
          <a:xfrm>
            <a:off x="304800" y="1447800"/>
            <a:ext cx="5486400" cy="4114800"/>
          </a:xfrm>
        </p:spPr>
        <p:txBody>
          <a:bodyPr/>
          <a:lstStyle/>
          <a:p>
            <a:pPr marL="0" indent="0">
              <a:buFontTx/>
              <a:buNone/>
            </a:pPr>
            <a:r>
              <a:rPr lang="en-US">
                <a:latin typeface="Arial" charset="0"/>
                <a:ea typeface="ＭＳ Ｐゴシック" charset="0"/>
                <a:cs typeface="Arial" charset="0"/>
              </a:rPr>
              <a:t>“A real-time, micro-blogging, conversational, breaking news, 140-character message, hashtagging, event-tracking Social Networking site.” – </a:t>
            </a:r>
            <a:r>
              <a:rPr lang="en-US" i="1">
                <a:latin typeface="Arial" charset="0"/>
                <a:ea typeface="ＭＳ Ｐゴシック" charset="0"/>
                <a:cs typeface="Arial" charset="0"/>
              </a:rPr>
              <a:t>Nancy Myrland, Myrland Marketing</a:t>
            </a:r>
          </a:p>
        </p:txBody>
      </p:sp>
      <p:pic>
        <p:nvPicPr>
          <p:cNvPr id="54477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67400" y="19050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Title 1"/>
          <p:cNvSpPr>
            <a:spLocks noGrp="1"/>
          </p:cNvSpPr>
          <p:nvPr>
            <p:ph type="title"/>
          </p:nvPr>
        </p:nvSpPr>
        <p:spPr/>
        <p:txBody>
          <a:bodyPr/>
          <a:lstStyle/>
          <a:p>
            <a:r>
              <a:rPr lang="en-US">
                <a:latin typeface="Arial" charset="0"/>
                <a:ea typeface="ＭＳ Ｐゴシック" charset="0"/>
              </a:rPr>
              <a:t>Getting started</a:t>
            </a:r>
          </a:p>
        </p:txBody>
      </p:sp>
      <p:sp>
        <p:nvSpPr>
          <p:cNvPr id="545795" name="Content Placeholder 2"/>
          <p:cNvSpPr>
            <a:spLocks noGrp="1"/>
          </p:cNvSpPr>
          <p:nvPr>
            <p:ph idx="1"/>
          </p:nvPr>
        </p:nvSpPr>
        <p:spPr>
          <a:xfrm>
            <a:off x="762000" y="1143000"/>
            <a:ext cx="7772400" cy="4419600"/>
          </a:xfrm>
        </p:spPr>
        <p:txBody>
          <a:bodyPr/>
          <a:lstStyle/>
          <a:p>
            <a:pPr marL="0" indent="0">
              <a:buFontTx/>
              <a:buNone/>
            </a:pPr>
            <a:r>
              <a:rPr lang="en-US">
                <a:latin typeface="Arial" charset="0"/>
                <a:ea typeface="ＭＳ Ｐゴシック" charset="0"/>
              </a:rPr>
              <a:t>Sign up for a free account.</a:t>
            </a:r>
          </a:p>
          <a:p>
            <a:pPr marL="0" indent="0">
              <a:buFont typeface="Wingdings" charset="0"/>
              <a:buNone/>
            </a:pPr>
            <a:endParaRPr lang="en-US">
              <a:latin typeface="Arial" charset="0"/>
              <a:ea typeface="ＭＳ Ｐゴシック" charset="0"/>
            </a:endParaRPr>
          </a:p>
        </p:txBody>
      </p:sp>
      <p:pic>
        <p:nvPicPr>
          <p:cNvPr id="54579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1828800"/>
            <a:ext cx="5632450" cy="391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Title 1"/>
          <p:cNvSpPr>
            <a:spLocks noGrp="1"/>
          </p:cNvSpPr>
          <p:nvPr>
            <p:ph type="title"/>
          </p:nvPr>
        </p:nvSpPr>
        <p:spPr/>
        <p:txBody>
          <a:bodyPr/>
          <a:lstStyle/>
          <a:p>
            <a:r>
              <a:rPr lang="en-US">
                <a:latin typeface="Arial" charset="0"/>
                <a:ea typeface="ＭＳ Ｐゴシック" charset="0"/>
              </a:rPr>
              <a:t>Getting started</a:t>
            </a:r>
          </a:p>
        </p:txBody>
      </p:sp>
      <p:sp>
        <p:nvSpPr>
          <p:cNvPr id="546819" name="Content Placeholder 2"/>
          <p:cNvSpPr>
            <a:spLocks noGrp="1"/>
          </p:cNvSpPr>
          <p:nvPr>
            <p:ph idx="1"/>
          </p:nvPr>
        </p:nvSpPr>
        <p:spPr/>
        <p:txBody>
          <a:bodyPr/>
          <a:lstStyle/>
          <a:p>
            <a:r>
              <a:rPr lang="en-US">
                <a:latin typeface="Arial" charset="0"/>
                <a:ea typeface="ＭＳ Ｐゴシック" charset="0"/>
              </a:rPr>
              <a:t>Use your real name or some abbreviation of it as your </a:t>
            </a:r>
            <a:r>
              <a:rPr lang="ja-JP" altLang="en-US">
                <a:latin typeface="Arial" charset="0"/>
                <a:ea typeface="ＭＳ Ｐゴシック" charset="0"/>
              </a:rPr>
              <a:t>“</a:t>
            </a:r>
            <a:r>
              <a:rPr lang="en-US" altLang="ja-JP">
                <a:latin typeface="Arial" charset="0"/>
                <a:ea typeface="ＭＳ Ｐゴシック" charset="0"/>
              </a:rPr>
              <a:t>handle.</a:t>
            </a:r>
            <a:r>
              <a:rPr lang="ja-JP" altLang="en-US">
                <a:latin typeface="Arial" charset="0"/>
                <a:ea typeface="ＭＳ Ｐゴシック" charset="0"/>
              </a:rPr>
              <a:t>”</a:t>
            </a:r>
            <a:endParaRPr lang="en-US" altLang="ja-JP">
              <a:latin typeface="Arial" charset="0"/>
              <a:ea typeface="ＭＳ Ｐゴシック" charset="0"/>
            </a:endParaRPr>
          </a:p>
          <a:p>
            <a:r>
              <a:rPr lang="en-US">
                <a:latin typeface="Arial" charset="0"/>
                <a:ea typeface="ＭＳ Ｐゴシック" charset="0"/>
              </a:rPr>
              <a:t>Use your real photograph instead of an </a:t>
            </a:r>
            <a:r>
              <a:rPr lang="ja-JP" altLang="en-US">
                <a:latin typeface="Arial" charset="0"/>
                <a:ea typeface="ＭＳ Ｐゴシック" charset="0"/>
              </a:rPr>
              <a:t>“</a:t>
            </a:r>
            <a:r>
              <a:rPr lang="en-US" altLang="ja-JP">
                <a:latin typeface="Arial" charset="0"/>
                <a:ea typeface="ＭＳ Ｐゴシック" charset="0"/>
              </a:rPr>
              <a:t>avatar.</a:t>
            </a:r>
            <a:r>
              <a:rPr lang="ja-JP" altLang="en-US">
                <a:latin typeface="Arial" charset="0"/>
                <a:ea typeface="ＭＳ Ｐゴシック" charset="0"/>
              </a:rPr>
              <a:t>”</a:t>
            </a:r>
            <a:endParaRPr lang="en-US" altLang="ja-JP">
              <a:latin typeface="Arial" charset="0"/>
              <a:ea typeface="ＭＳ Ｐゴシック" charset="0"/>
            </a:endParaRPr>
          </a:p>
          <a:p>
            <a:r>
              <a:rPr lang="en-US">
                <a:latin typeface="Arial" charset="0"/>
                <a:ea typeface="ＭＳ Ｐゴシック" charset="0"/>
              </a:rPr>
              <a:t>Write a catchy bio. </a:t>
            </a:r>
          </a:p>
          <a:p>
            <a:r>
              <a:rPr lang="en-US">
                <a:latin typeface="Arial" charset="0"/>
                <a:ea typeface="ＭＳ Ｐゴシック" charset="0"/>
              </a:rPr>
              <a:t>LISTEN first. Follow a few people and skim your stream once or twice a day. </a:t>
            </a:r>
          </a:p>
          <a:p>
            <a:pPr>
              <a:buFont typeface="Wingdings" charset="0"/>
              <a:buNone/>
            </a:pPr>
            <a:endParaRPr lang="en-US">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304800"/>
            <a:ext cx="497205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762000"/>
            <a:ext cx="4981575"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7"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71600" y="1295400"/>
            <a:ext cx="49720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8"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14538" y="1905000"/>
            <a:ext cx="49625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9"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895600" y="2506663"/>
            <a:ext cx="491490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000"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822700" y="3109913"/>
            <a:ext cx="49149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49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49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49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5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itle 1"/>
          <p:cNvSpPr>
            <a:spLocks noGrp="1"/>
          </p:cNvSpPr>
          <p:nvPr>
            <p:ph type="title"/>
          </p:nvPr>
        </p:nvSpPr>
        <p:spPr/>
        <p:txBody>
          <a:bodyPr/>
          <a:lstStyle/>
          <a:p>
            <a:r>
              <a:rPr lang="en-US">
                <a:latin typeface="Arial" charset="0"/>
                <a:ea typeface="ＭＳ Ｐゴシック" charset="0"/>
              </a:rPr>
              <a:t>Posting content</a:t>
            </a:r>
          </a:p>
        </p:txBody>
      </p:sp>
      <p:sp>
        <p:nvSpPr>
          <p:cNvPr id="548867" name="Content Placeholder 2"/>
          <p:cNvSpPr>
            <a:spLocks noGrp="1"/>
          </p:cNvSpPr>
          <p:nvPr>
            <p:ph idx="1"/>
          </p:nvPr>
        </p:nvSpPr>
        <p:spPr/>
        <p:txBody>
          <a:bodyPr/>
          <a:lstStyle/>
          <a:p>
            <a:r>
              <a:rPr lang="en-US" sz="2400">
                <a:latin typeface="Arial" charset="0"/>
                <a:ea typeface="ＭＳ Ｐゴシック" charset="0"/>
                <a:cs typeface="Arial" charset="0"/>
              </a:rPr>
              <a:t>140 characters or less</a:t>
            </a:r>
          </a:p>
          <a:p>
            <a:r>
              <a:rPr lang="en-US" sz="2400">
                <a:latin typeface="Arial" charset="0"/>
                <a:ea typeface="ＭＳ Ｐゴシック" charset="0"/>
                <a:cs typeface="Arial" charset="0"/>
              </a:rPr>
              <a:t>Shorten URL </a:t>
            </a:r>
          </a:p>
          <a:p>
            <a:r>
              <a:rPr lang="en-US" sz="2400">
                <a:latin typeface="Arial" charset="0"/>
                <a:ea typeface="ＭＳ Ｐゴシック" charset="0"/>
                <a:cs typeface="Arial" charset="0"/>
              </a:rPr>
              <a:t>Choose a focus and become an authority.</a:t>
            </a:r>
          </a:p>
          <a:p>
            <a:r>
              <a:rPr lang="en-US" sz="2400">
                <a:latin typeface="Arial" charset="0"/>
                <a:ea typeface="ＭＳ Ｐゴシック" charset="0"/>
                <a:cs typeface="Arial" charset="0"/>
              </a:rPr>
              <a:t>What you share should be interesting and engaging. </a:t>
            </a:r>
          </a:p>
          <a:p>
            <a:r>
              <a:rPr lang="en-US" sz="2400">
                <a:latin typeface="Arial" charset="0"/>
                <a:ea typeface="ＭＳ Ｐゴシック" charset="0"/>
                <a:cs typeface="Arial" charset="0"/>
              </a:rPr>
              <a:t>It should not be your content only. Share others content and engage in conversations. </a:t>
            </a:r>
          </a:p>
          <a:p>
            <a:r>
              <a:rPr lang="en-US" sz="2400">
                <a:latin typeface="Arial" charset="0"/>
                <a:ea typeface="ＭＳ Ｐゴシック" charset="0"/>
                <a:cs typeface="Arial" charset="0"/>
              </a:rPr>
              <a:t>Don’t be afraid to share occasional personal interest; it gives you personality and makes you approachable. </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Title 1"/>
          <p:cNvSpPr>
            <a:spLocks noGrp="1"/>
          </p:cNvSpPr>
          <p:nvPr>
            <p:ph type="title"/>
          </p:nvPr>
        </p:nvSpPr>
        <p:spPr/>
        <p:txBody>
          <a:bodyPr/>
          <a:lstStyle/>
          <a:p>
            <a:r>
              <a:rPr lang="en-US">
                <a:latin typeface="Arial" charset="0"/>
                <a:ea typeface="ＭＳ Ｐゴシック" charset="0"/>
              </a:rPr>
              <a:t>Paper.li</a:t>
            </a:r>
          </a:p>
        </p:txBody>
      </p:sp>
      <p:sp>
        <p:nvSpPr>
          <p:cNvPr id="549891" name="Content Placeholder 2"/>
          <p:cNvSpPr>
            <a:spLocks noGrp="1"/>
          </p:cNvSpPr>
          <p:nvPr>
            <p:ph idx="1"/>
          </p:nvPr>
        </p:nvSpPr>
        <p:spPr>
          <a:xfrm>
            <a:off x="762000" y="1143000"/>
            <a:ext cx="7772400" cy="4419600"/>
          </a:xfrm>
        </p:spPr>
        <p:txBody>
          <a:bodyPr/>
          <a:lstStyle/>
          <a:p>
            <a:pPr marL="0" indent="0">
              <a:buFontTx/>
              <a:buNone/>
            </a:pPr>
            <a:r>
              <a:rPr lang="en-US">
                <a:latin typeface="Arial" charset="0"/>
                <a:ea typeface="ＭＳ Ｐゴシック" charset="0"/>
                <a:cs typeface="Arial" charset="0"/>
              </a:rPr>
              <a:t>Tool within Twitter to automatically curate a “newspaper” about a specific topic. </a:t>
            </a:r>
          </a:p>
        </p:txBody>
      </p:sp>
      <p:sp>
        <p:nvSpPr>
          <p:cNvPr id="549892" name="Footer Placeholder 3"/>
          <p:cNvSpPr>
            <a:spLocks noGrp="1"/>
          </p:cNvSpPr>
          <p:nvPr>
            <p:ph type="ftr" sz="quarter" idx="11"/>
          </p:nvPr>
        </p:nvSpPr>
        <p:spPr>
          <a:xfrm>
            <a:off x="685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eaLnBrk="1" hangingPunct="1"/>
            <a:r>
              <a:rPr lang="en-US" sz="1400">
                <a:solidFill>
                  <a:schemeClr val="bg2"/>
                </a:solidFill>
                <a:cs typeface="Arial" charset="0"/>
              </a:rPr>
              <a:t>klgates.com</a:t>
            </a:r>
          </a:p>
        </p:txBody>
      </p:sp>
      <p:sp>
        <p:nvSpPr>
          <p:cNvPr id="549893"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A3F2A376-4992-0947-BDDB-348F602461BF}" type="slidenum">
              <a:rPr lang="en-US" sz="1400">
                <a:solidFill>
                  <a:schemeClr val="bg2"/>
                </a:solidFill>
                <a:cs typeface="Arial" charset="0"/>
              </a:rPr>
              <a:pPr algn="ctr" eaLnBrk="1" hangingPunct="1"/>
              <a:t>59</a:t>
            </a:fld>
            <a:endParaRPr lang="en-US" sz="1400">
              <a:solidFill>
                <a:schemeClr val="bg2"/>
              </a:solidFill>
              <a:cs typeface="Arial" charset="0"/>
            </a:endParaRPr>
          </a:p>
        </p:txBody>
      </p:sp>
      <p:pic>
        <p:nvPicPr>
          <p:cNvPr id="5498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24075" y="2947988"/>
            <a:ext cx="48958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l="2727" t="10280" r="2907"/>
          <a:stretch>
            <a:fillRect/>
          </a:stretch>
        </p:blipFill>
        <p:spPr bwMode="auto">
          <a:xfrm>
            <a:off x="68263" y="2255838"/>
            <a:ext cx="9007475" cy="456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wipe(down)">
                                      <p:cBhvr>
                                        <p:cTn id="7" dur="5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Title 1"/>
          <p:cNvSpPr>
            <a:spLocks noGrp="1"/>
          </p:cNvSpPr>
          <p:nvPr>
            <p:ph type="title"/>
          </p:nvPr>
        </p:nvSpPr>
        <p:spPr/>
        <p:txBody>
          <a:bodyPr/>
          <a:lstStyle/>
          <a:p>
            <a:r>
              <a:rPr lang="en-US">
                <a:latin typeface="Arial" charset="0"/>
                <a:ea typeface="ＭＳ Ｐゴシック" charset="0"/>
              </a:rPr>
              <a:t>Online Professional Networks</a:t>
            </a:r>
          </a:p>
        </p:txBody>
      </p:sp>
      <p:sp>
        <p:nvSpPr>
          <p:cNvPr id="495619" name="Content Placeholder 2"/>
          <p:cNvSpPr>
            <a:spLocks noGrp="1"/>
          </p:cNvSpPr>
          <p:nvPr>
            <p:ph idx="1"/>
          </p:nvPr>
        </p:nvSpPr>
        <p:spPr/>
        <p:txBody>
          <a:bodyPr/>
          <a:lstStyle/>
          <a:p>
            <a:r>
              <a:rPr lang="en-US">
                <a:latin typeface="Arial" charset="0"/>
                <a:ea typeface="ＭＳ Ｐゴシック" charset="0"/>
              </a:rPr>
              <a:t>LinkedIn (</a:t>
            </a:r>
            <a:r>
              <a:rPr lang="en-US">
                <a:latin typeface="Arial" charset="0"/>
                <a:ea typeface="ＭＳ Ｐゴシック" charset="0"/>
                <a:hlinkClick r:id="rId2"/>
              </a:rPr>
              <a:t>www.linkedin.com</a:t>
            </a:r>
            <a:r>
              <a:rPr lang="en-US">
                <a:latin typeface="Arial" charset="0"/>
                <a:ea typeface="ＭＳ Ｐゴシック" charset="0"/>
              </a:rPr>
              <a:t>) - all types of professionals</a:t>
            </a:r>
          </a:p>
          <a:p>
            <a:r>
              <a:rPr lang="en-US">
                <a:latin typeface="Arial" charset="0"/>
                <a:ea typeface="ＭＳ Ｐゴシック" charset="0"/>
              </a:rPr>
              <a:t>Martindale-Hubbell Connected (</a:t>
            </a:r>
            <a:r>
              <a:rPr lang="en-US">
                <a:latin typeface="Arial" charset="0"/>
                <a:ea typeface="ＭＳ Ｐゴシック" charset="0"/>
                <a:hlinkClick r:id="rId3"/>
              </a:rPr>
              <a:t>www.martindale.com</a:t>
            </a:r>
            <a:r>
              <a:rPr lang="en-US">
                <a:latin typeface="Arial" charset="0"/>
                <a:ea typeface="ＭＳ Ｐゴシック" charset="0"/>
              </a:rPr>
              <a:t>) - Lawyer network</a:t>
            </a:r>
          </a:p>
          <a:p>
            <a:r>
              <a:rPr lang="en-US">
                <a:latin typeface="Arial" charset="0"/>
                <a:ea typeface="ＭＳ Ｐゴシック" charset="0"/>
              </a:rPr>
              <a:t>Sermo (</a:t>
            </a:r>
            <a:r>
              <a:rPr lang="en-US">
                <a:latin typeface="Arial" charset="0"/>
                <a:ea typeface="ＭＳ Ｐゴシック" charset="0"/>
                <a:hlinkClick r:id="rId4"/>
              </a:rPr>
              <a:t>www.sermo.com</a:t>
            </a:r>
            <a:r>
              <a:rPr lang="en-US">
                <a:latin typeface="Arial" charset="0"/>
                <a:ea typeface="ＭＳ Ｐゴシック" charset="0"/>
              </a:rPr>
              <a:t>) - Physician network</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p:cNvSpPr txBox="1">
            <a:spLocks noChangeArrowheads="1"/>
          </p:cNvSpPr>
          <p:nvPr/>
        </p:nvSpPr>
        <p:spPr bwMode="auto">
          <a:xfrm>
            <a:off x="2209800" y="3200400"/>
            <a:ext cx="495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4000"/>
              <a:t>Facebook</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Title 1"/>
          <p:cNvSpPr>
            <a:spLocks noGrp="1"/>
          </p:cNvSpPr>
          <p:nvPr>
            <p:ph type="title"/>
          </p:nvPr>
        </p:nvSpPr>
        <p:spPr/>
        <p:txBody>
          <a:bodyPr/>
          <a:lstStyle/>
          <a:p>
            <a:r>
              <a:rPr lang="en-US">
                <a:latin typeface="Arial" charset="0"/>
                <a:ea typeface="ＭＳ Ｐゴシック" charset="0"/>
              </a:rPr>
              <a:t>Facebook</a:t>
            </a:r>
          </a:p>
        </p:txBody>
      </p:sp>
      <p:sp>
        <p:nvSpPr>
          <p:cNvPr id="671747" name="Content Placeholder 2"/>
          <p:cNvSpPr>
            <a:spLocks noGrp="1"/>
          </p:cNvSpPr>
          <p:nvPr>
            <p:ph idx="1"/>
          </p:nvPr>
        </p:nvSpPr>
        <p:spPr>
          <a:xfrm>
            <a:off x="152400" y="1219200"/>
            <a:ext cx="5410200" cy="4343400"/>
          </a:xfrm>
        </p:spPr>
        <p:txBody>
          <a:bodyPr/>
          <a:lstStyle/>
          <a:p>
            <a:pPr>
              <a:defRPr/>
            </a:pPr>
            <a:r>
              <a:rPr lang="en-US" altLang="en-US" sz="2800" dirty="0" smtClean="0">
                <a:cs typeface="+mn-cs"/>
              </a:rPr>
              <a:t>Business to Consumer</a:t>
            </a:r>
          </a:p>
          <a:p>
            <a:pPr>
              <a:defRPr/>
            </a:pPr>
            <a:r>
              <a:rPr lang="en-US" altLang="en-US" sz="2800" dirty="0" smtClean="0">
                <a:cs typeface="+mn-cs"/>
              </a:rPr>
              <a:t>People catching up on their world</a:t>
            </a:r>
          </a:p>
          <a:p>
            <a:pPr>
              <a:defRPr/>
            </a:pPr>
            <a:r>
              <a:rPr lang="en-US" altLang="en-US" sz="2800" dirty="0" smtClean="0">
                <a:cs typeface="+mn-cs"/>
              </a:rPr>
              <a:t>Works well for a plaintiff practice</a:t>
            </a:r>
          </a:p>
          <a:p>
            <a:pPr>
              <a:defRPr/>
            </a:pPr>
            <a:r>
              <a:rPr lang="en-US" altLang="en-US" sz="2800" dirty="0" smtClean="0">
                <a:cs typeface="+mn-cs"/>
              </a:rPr>
              <a:t>Used by firms to demonstrate community involvement</a:t>
            </a:r>
          </a:p>
          <a:p>
            <a:pPr>
              <a:defRPr/>
            </a:pPr>
            <a:r>
              <a:rPr lang="en-US" altLang="en-US" sz="2800" dirty="0" smtClean="0">
                <a:cs typeface="+mn-cs"/>
              </a:rPr>
              <a:t>Repurposing of press releases and announcements</a:t>
            </a:r>
          </a:p>
          <a:p>
            <a:pPr>
              <a:defRPr/>
            </a:pPr>
            <a:endParaRPr lang="en-US" altLang="en-US" sz="2800" dirty="0" smtClean="0">
              <a:cs typeface="+mn-cs"/>
            </a:endParaRPr>
          </a:p>
          <a:p>
            <a:pPr marL="0" indent="0">
              <a:buFontTx/>
              <a:buNone/>
              <a:defRPr/>
            </a:pPr>
            <a:endParaRPr lang="en-US" altLang="en-US" dirty="0" smtClean="0">
              <a:cs typeface="+mn-cs"/>
            </a:endParaRPr>
          </a:p>
        </p:txBody>
      </p:sp>
      <p:pic>
        <p:nvPicPr>
          <p:cNvPr id="551940"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867400" y="3605213"/>
            <a:ext cx="31242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1941"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86400" y="1219200"/>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62" name="TextBox 1"/>
          <p:cNvSpPr txBox="1">
            <a:spLocks noChangeArrowheads="1"/>
          </p:cNvSpPr>
          <p:nvPr/>
        </p:nvSpPr>
        <p:spPr bwMode="auto">
          <a:xfrm>
            <a:off x="381000" y="2895600"/>
            <a:ext cx="876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4000"/>
              <a:t>Tools for Managing Your Social Media</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Title 1"/>
          <p:cNvSpPr>
            <a:spLocks noGrp="1"/>
          </p:cNvSpPr>
          <p:nvPr>
            <p:ph type="title"/>
          </p:nvPr>
        </p:nvSpPr>
        <p:spPr/>
        <p:txBody>
          <a:bodyPr/>
          <a:lstStyle/>
          <a:p>
            <a:r>
              <a:rPr lang="en-US">
                <a:latin typeface="Arial" charset="0"/>
                <a:ea typeface="ＭＳ Ｐゴシック" charset="0"/>
              </a:rPr>
              <a:t>Hootsuite</a:t>
            </a:r>
          </a:p>
        </p:txBody>
      </p:sp>
      <p:sp>
        <p:nvSpPr>
          <p:cNvPr id="553987" name="Content Placeholder 2"/>
          <p:cNvSpPr>
            <a:spLocks noGrp="1"/>
          </p:cNvSpPr>
          <p:nvPr>
            <p:ph idx="1"/>
          </p:nvPr>
        </p:nvSpPr>
        <p:spPr/>
        <p:txBody>
          <a:bodyPr/>
          <a:lstStyle/>
          <a:p>
            <a:r>
              <a:rPr lang="en-US">
                <a:latin typeface="Arial" charset="0"/>
                <a:ea typeface="ＭＳ Ｐゴシック" charset="0"/>
                <a:cs typeface="Arial" charset="0"/>
              </a:rPr>
              <a:t>Free for up to five platforms.</a:t>
            </a:r>
          </a:p>
          <a:p>
            <a:r>
              <a:rPr lang="en-US">
                <a:latin typeface="Arial" charset="0"/>
                <a:ea typeface="ＭＳ Ｐゴシック" charset="0"/>
                <a:cs typeface="Arial" charset="0"/>
              </a:rPr>
              <a:t>Allows for </a:t>
            </a:r>
          </a:p>
          <a:p>
            <a:pPr lvl="1"/>
            <a:r>
              <a:rPr lang="en-US">
                <a:latin typeface="Arial" charset="0"/>
                <a:ea typeface="ＭＳ Ｐゴシック" charset="0"/>
                <a:cs typeface="Arial" charset="0"/>
              </a:rPr>
              <a:t>Simultaneous send to multiple platforms</a:t>
            </a:r>
          </a:p>
          <a:p>
            <a:pPr lvl="1"/>
            <a:r>
              <a:rPr lang="en-US">
                <a:latin typeface="Arial" charset="0"/>
                <a:ea typeface="ＭＳ Ｐゴシック" charset="0"/>
                <a:cs typeface="Arial" charset="0"/>
              </a:rPr>
              <a:t>Scheduling messages</a:t>
            </a:r>
          </a:p>
          <a:p>
            <a:pPr lvl="1"/>
            <a:r>
              <a:rPr lang="en-US">
                <a:latin typeface="Arial" charset="0"/>
                <a:ea typeface="ＭＳ Ｐゴシック" charset="0"/>
                <a:cs typeface="Arial" charset="0"/>
              </a:rPr>
              <a:t>Tracking</a:t>
            </a:r>
          </a:p>
          <a:p>
            <a:endParaRPr lang="en-US">
              <a:latin typeface="Arial" charset="0"/>
              <a:ea typeface="ＭＳ Ｐゴシック" charset="0"/>
              <a:cs typeface="Arial" charset="0"/>
            </a:endParaRPr>
          </a:p>
        </p:txBody>
      </p:sp>
      <p:sp>
        <p:nvSpPr>
          <p:cNvPr id="553988"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0477A920-6916-5247-86D7-DAAE540E041D}" type="slidenum">
              <a:rPr lang="en-US" sz="1400">
                <a:solidFill>
                  <a:schemeClr val="bg2"/>
                </a:solidFill>
                <a:cs typeface="Arial" charset="0"/>
              </a:rPr>
              <a:pPr algn="ctr" eaLnBrk="1" hangingPunct="1"/>
              <a:t>63</a:t>
            </a:fld>
            <a:endParaRPr lang="en-US" sz="1400">
              <a:solidFill>
                <a:schemeClr val="bg2"/>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itle 1"/>
          <p:cNvSpPr>
            <a:spLocks noGrp="1"/>
          </p:cNvSpPr>
          <p:nvPr>
            <p:ph type="title"/>
          </p:nvPr>
        </p:nvSpPr>
        <p:spPr/>
        <p:txBody>
          <a:bodyPr/>
          <a:lstStyle/>
          <a:p>
            <a:r>
              <a:rPr lang="en-US">
                <a:latin typeface="Arial" charset="0"/>
                <a:ea typeface="ＭＳ Ｐゴシック" charset="0"/>
              </a:rPr>
              <a:t>JD Supra</a:t>
            </a:r>
          </a:p>
        </p:txBody>
      </p:sp>
      <p:sp>
        <p:nvSpPr>
          <p:cNvPr id="555011" name="Content Placeholder 2"/>
          <p:cNvSpPr>
            <a:spLocks noGrp="1"/>
          </p:cNvSpPr>
          <p:nvPr>
            <p:ph idx="1"/>
          </p:nvPr>
        </p:nvSpPr>
        <p:spPr/>
        <p:txBody>
          <a:bodyPr/>
          <a:lstStyle/>
          <a:p>
            <a:r>
              <a:rPr lang="en-US">
                <a:latin typeface="Arial" charset="0"/>
                <a:ea typeface="ＭＳ Ｐゴシック" charset="0"/>
                <a:cs typeface="Arial" charset="0"/>
              </a:rPr>
              <a:t>Cost depends entirely on amount of content produced.</a:t>
            </a:r>
          </a:p>
          <a:p>
            <a:r>
              <a:rPr lang="en-US">
                <a:latin typeface="Arial" charset="0"/>
                <a:ea typeface="ＭＳ Ｐゴシック" charset="0"/>
                <a:cs typeface="Arial" charset="0"/>
              </a:rPr>
              <a:t>Scrolls website or blog site for content you publish and automatically pushes through your social media channels. </a:t>
            </a:r>
          </a:p>
          <a:p>
            <a:endParaRPr lang="en-US">
              <a:latin typeface="Arial" charset="0"/>
              <a:ea typeface="ＭＳ Ｐゴシック" charset="0"/>
              <a:cs typeface="Arial" charset="0"/>
            </a:endParaRPr>
          </a:p>
        </p:txBody>
      </p:sp>
      <p:sp>
        <p:nvSpPr>
          <p:cNvPr id="555012" name="Slide Number Placeholder 4"/>
          <p:cNvSpPr>
            <a:spLocks noGrp="1"/>
          </p:cNvSpPr>
          <p:nvPr>
            <p:ph type="sldNum" sz="quarter" idx="12"/>
          </p:nvPr>
        </p:nvSpPr>
        <p:spPr>
          <a:xfrm>
            <a:off x="3124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fld id="{C67994CC-594B-EB47-929C-B4008E12C1C7}" type="slidenum">
              <a:rPr lang="en-US" sz="1400">
                <a:solidFill>
                  <a:schemeClr val="bg2"/>
                </a:solidFill>
                <a:cs typeface="Arial" charset="0"/>
              </a:rPr>
              <a:pPr algn="ctr" eaLnBrk="1" hangingPunct="1"/>
              <a:t>64</a:t>
            </a:fld>
            <a:endParaRPr lang="en-US" sz="1400">
              <a:solidFill>
                <a:schemeClr val="bg2"/>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r>
              <a:rPr lang="en-US" sz="3600">
                <a:latin typeface="Arial" charset="0"/>
                <a:ea typeface="ＭＳ Ｐゴシック" charset="0"/>
              </a:rPr>
              <a:t>Getting Started with Social Media</a:t>
            </a:r>
          </a:p>
        </p:txBody>
      </p:sp>
      <p:sp>
        <p:nvSpPr>
          <p:cNvPr id="556035" name="Content Placeholder 2"/>
          <p:cNvSpPr>
            <a:spLocks noGrp="1"/>
          </p:cNvSpPr>
          <p:nvPr>
            <p:ph idx="1"/>
          </p:nvPr>
        </p:nvSpPr>
        <p:spPr/>
        <p:txBody>
          <a:bodyPr/>
          <a:lstStyle/>
          <a:p>
            <a:r>
              <a:rPr lang="en-US">
                <a:latin typeface="Arial" charset="0"/>
                <a:ea typeface="ＭＳ Ｐゴシック" charset="0"/>
              </a:rPr>
              <a:t>Start slow or fail fast</a:t>
            </a:r>
          </a:p>
          <a:p>
            <a:pPr lvl="1"/>
            <a:r>
              <a:rPr lang="en-US">
                <a:latin typeface="Arial" charset="0"/>
                <a:ea typeface="ＭＳ Ｐゴシック" charset="0"/>
              </a:rPr>
              <a:t>Have a strategy</a:t>
            </a:r>
          </a:p>
          <a:p>
            <a:pPr lvl="1"/>
            <a:r>
              <a:rPr lang="en-US">
                <a:latin typeface="Arial" charset="0"/>
                <a:ea typeface="ＭＳ Ｐゴシック" charset="0"/>
              </a:rPr>
              <a:t>One network at a time</a:t>
            </a:r>
          </a:p>
          <a:p>
            <a:pPr lvl="1"/>
            <a:r>
              <a:rPr lang="en-US">
                <a:latin typeface="Arial" charset="0"/>
                <a:ea typeface="ＭＳ Ｐゴシック" charset="0"/>
              </a:rPr>
              <a:t>Execute tactics</a:t>
            </a:r>
          </a:p>
          <a:p>
            <a:pPr lvl="1"/>
            <a:r>
              <a:rPr lang="en-US">
                <a:latin typeface="Arial" charset="0"/>
                <a:ea typeface="ＭＳ Ｐゴシック" charset="0"/>
              </a:rPr>
              <a:t>Test, measure, modify or abandon</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itle 1"/>
          <p:cNvSpPr>
            <a:spLocks noGrp="1"/>
          </p:cNvSpPr>
          <p:nvPr>
            <p:ph type="title"/>
          </p:nvPr>
        </p:nvSpPr>
        <p:spPr>
          <a:xfrm>
            <a:off x="152400" y="0"/>
            <a:ext cx="8991600" cy="1143000"/>
          </a:xfrm>
        </p:spPr>
        <p:txBody>
          <a:bodyPr/>
          <a:lstStyle/>
          <a:p>
            <a:pPr algn="ctr"/>
            <a:r>
              <a:rPr lang="en-US" sz="4000">
                <a:latin typeface="Arial" charset="0"/>
                <a:ea typeface="ＭＳ Ｐゴシック" charset="0"/>
              </a:rPr>
              <a:t>Measuring ROI</a:t>
            </a:r>
            <a:br>
              <a:rPr lang="en-US" sz="4000">
                <a:latin typeface="Arial" charset="0"/>
                <a:ea typeface="ＭＳ Ｐゴシック" charset="0"/>
              </a:rPr>
            </a:br>
            <a:r>
              <a:rPr lang="en-US" sz="4000">
                <a:latin typeface="Arial" charset="0"/>
                <a:ea typeface="ＭＳ Ｐゴシック" charset="0"/>
              </a:rPr>
              <a:t>How to value your social media activity</a:t>
            </a:r>
          </a:p>
        </p:txBody>
      </p:sp>
      <p:sp>
        <p:nvSpPr>
          <p:cNvPr id="5" name="Content Placeholder 3"/>
          <p:cNvSpPr txBox="1">
            <a:spLocks/>
          </p:cNvSpPr>
          <p:nvPr/>
        </p:nvSpPr>
        <p:spPr bwMode="auto">
          <a:xfrm>
            <a:off x="381000" y="1371600"/>
            <a:ext cx="6429375"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marL="589278" indent="-401780" algn="l" eaLnBrk="1" hangingPunct="1">
              <a:spcBef>
                <a:spcPts val="1687"/>
              </a:spcBef>
              <a:defRPr/>
            </a:pPr>
            <a:r>
              <a:rPr lang="en-US" sz="2400" dirty="0" smtClean="0">
                <a:latin typeface="+mn-lt"/>
              </a:rPr>
              <a:t>What is your LinkedIn reach?</a:t>
            </a:r>
          </a:p>
          <a:p>
            <a:pPr marL="589278" indent="-401780" algn="l" eaLnBrk="1" hangingPunct="1">
              <a:spcBef>
                <a:spcPts val="1687"/>
              </a:spcBef>
              <a:defRPr/>
            </a:pPr>
            <a:r>
              <a:rPr lang="en-US" sz="2400" dirty="0" smtClean="0">
                <a:latin typeface="+mn-lt"/>
              </a:rPr>
              <a:t>How engaged are you in your LinkedIn groups?</a:t>
            </a:r>
          </a:p>
          <a:p>
            <a:pPr marL="589278" indent="-401780" algn="l" eaLnBrk="1" hangingPunct="1">
              <a:spcBef>
                <a:spcPts val="1687"/>
              </a:spcBef>
              <a:defRPr/>
            </a:pPr>
            <a:r>
              <a:rPr lang="en-US" sz="2400" dirty="0" smtClean="0">
                <a:latin typeface="+mn-lt"/>
              </a:rPr>
              <a:t>Are you increasing your thought leadership with posts on all platforms?</a:t>
            </a:r>
          </a:p>
          <a:p>
            <a:pPr marL="589278" indent="-401780" algn="l" eaLnBrk="1" hangingPunct="1">
              <a:spcBef>
                <a:spcPts val="1687"/>
              </a:spcBef>
              <a:defRPr/>
            </a:pPr>
            <a:r>
              <a:rPr lang="en-US" sz="2400" dirty="0" smtClean="0">
                <a:latin typeface="+mn-lt"/>
              </a:rPr>
              <a:t>Are you driving connections to your website?</a:t>
            </a:r>
          </a:p>
          <a:p>
            <a:pPr marL="589278" indent="-401780" algn="l" eaLnBrk="1" hangingPunct="1">
              <a:spcBef>
                <a:spcPts val="1687"/>
              </a:spcBef>
              <a:defRPr/>
            </a:pPr>
            <a:r>
              <a:rPr lang="en-US" sz="2400" dirty="0" smtClean="0">
                <a:latin typeface="+mn-lt"/>
              </a:rPr>
              <a:t>Have you received new business opportunities through LinkedIn, Twitter or Facebook?</a:t>
            </a:r>
          </a:p>
          <a:p>
            <a:pPr marL="589278" indent="-401780" algn="l" eaLnBrk="1" hangingPunct="1">
              <a:spcBef>
                <a:spcPts val="1687"/>
              </a:spcBef>
              <a:defRPr/>
            </a:pPr>
            <a:endParaRPr lang="en-US" dirty="0"/>
          </a:p>
        </p:txBody>
      </p:sp>
      <p:pic>
        <p:nvPicPr>
          <p:cNvPr id="557060"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477000" y="1752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Title 1"/>
          <p:cNvSpPr>
            <a:spLocks noGrp="1"/>
          </p:cNvSpPr>
          <p:nvPr>
            <p:ph type="title"/>
          </p:nvPr>
        </p:nvSpPr>
        <p:spPr/>
        <p:txBody>
          <a:bodyPr/>
          <a:lstStyle/>
          <a:p>
            <a:pPr algn="ctr"/>
            <a:r>
              <a:rPr lang="en-US">
                <a:latin typeface="Arial" charset="0"/>
                <a:ea typeface="ＭＳ Ｐゴシック" charset="0"/>
              </a:rPr>
              <a:t>Questions</a:t>
            </a:r>
          </a:p>
        </p:txBody>
      </p:sp>
      <p:pic>
        <p:nvPicPr>
          <p:cNvPr id="558083" name="Picture 4" descr="C:\Users\Brenda Stewart\Pictures\Istock Photos\Question balls.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819400" y="1905000"/>
            <a:ext cx="3606800" cy="27051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pPr eaLnBrk="1" hangingPunct="1"/>
            <a:endParaRPr lang="en-US">
              <a:latin typeface="Arial" charset="0"/>
              <a:ea typeface="ＭＳ Ｐゴシック" charset="0"/>
            </a:endParaRPr>
          </a:p>
        </p:txBody>
      </p:sp>
      <p:sp>
        <p:nvSpPr>
          <p:cNvPr id="559107" name="Rectangle 3"/>
          <p:cNvSpPr>
            <a:spLocks noGrp="1" noChangeArrowheads="1"/>
          </p:cNvSpPr>
          <p:nvPr>
            <p:ph type="body" idx="1"/>
          </p:nvPr>
        </p:nvSpPr>
        <p:spPr>
          <a:xfrm>
            <a:off x="304800" y="1447800"/>
            <a:ext cx="4724400" cy="4114800"/>
          </a:xfrm>
        </p:spPr>
        <p:txBody>
          <a:bodyPr/>
          <a:lstStyle/>
          <a:p>
            <a:pPr marL="0" indent="0" algn="ctr" eaLnBrk="1" hangingPunct="1">
              <a:buFontTx/>
              <a:buNone/>
            </a:pPr>
            <a:endParaRPr lang="en-US" sz="2800">
              <a:latin typeface="Arial" charset="0"/>
              <a:ea typeface="ＭＳ Ｐゴシック" charset="0"/>
            </a:endParaRPr>
          </a:p>
          <a:p>
            <a:pPr marL="0" indent="0" algn="ctr" eaLnBrk="1" hangingPunct="1">
              <a:buFontTx/>
              <a:buNone/>
            </a:pPr>
            <a:r>
              <a:rPr lang="en-US" sz="2800" b="1">
                <a:solidFill>
                  <a:schemeClr val="accent2"/>
                </a:solidFill>
                <a:latin typeface="Arial" charset="0"/>
                <a:ea typeface="ＭＳ Ｐゴシック" charset="0"/>
              </a:rPr>
              <a:t>Brenda Stewart</a:t>
            </a:r>
          </a:p>
          <a:p>
            <a:pPr marL="0" indent="0" algn="ctr" eaLnBrk="1" hangingPunct="1">
              <a:buFontTx/>
              <a:buNone/>
            </a:pPr>
            <a:r>
              <a:rPr lang="en-US" sz="2800" b="1">
                <a:solidFill>
                  <a:schemeClr val="accent2"/>
                </a:solidFill>
                <a:latin typeface="Arial" charset="0"/>
                <a:ea typeface="ＭＳ Ｐゴシック" charset="0"/>
              </a:rPr>
              <a:t>Stewart Marketing &amp; Consulting</a:t>
            </a:r>
          </a:p>
          <a:p>
            <a:pPr marL="0" indent="0" algn="ctr" eaLnBrk="1" hangingPunct="1">
              <a:buFontTx/>
              <a:buNone/>
            </a:pPr>
            <a:endParaRPr lang="en-US" sz="2800">
              <a:solidFill>
                <a:schemeClr val="accent2"/>
              </a:solidFill>
              <a:latin typeface="Arial" charset="0"/>
              <a:ea typeface="ＭＳ Ｐゴシック" charset="0"/>
            </a:endParaRPr>
          </a:p>
          <a:p>
            <a:pPr marL="0" indent="0" algn="ctr" eaLnBrk="1" hangingPunct="1">
              <a:buFontTx/>
              <a:buNone/>
            </a:pPr>
            <a:r>
              <a:rPr lang="en-US" sz="1600">
                <a:latin typeface="Arial" charset="0"/>
                <a:ea typeface="ＭＳ Ｐゴシック" charset="0"/>
              </a:rPr>
              <a:t>Brenda@StewartMarketingandConsulting.com</a:t>
            </a:r>
          </a:p>
          <a:p>
            <a:pPr marL="0" indent="0" algn="ctr" eaLnBrk="1" hangingPunct="1">
              <a:buFontTx/>
              <a:buNone/>
            </a:pPr>
            <a:r>
              <a:rPr lang="en-US" sz="2000">
                <a:latin typeface="Arial" charset="0"/>
                <a:ea typeface="ＭＳ Ｐゴシック" charset="0"/>
              </a:rPr>
              <a:t>864-449-7700</a:t>
            </a:r>
          </a:p>
        </p:txBody>
      </p:sp>
      <p:pic>
        <p:nvPicPr>
          <p:cNvPr id="559108" name="Picture 5" descr="C:\Users\Brenda Stewart\Pictures\BLS\Stewart_Brenda_LI (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18100" y="1524000"/>
            <a:ext cx="38227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itle 1"/>
          <p:cNvSpPr>
            <a:spLocks noGrp="1"/>
          </p:cNvSpPr>
          <p:nvPr>
            <p:ph type="title"/>
          </p:nvPr>
        </p:nvSpPr>
        <p:spPr>
          <a:xfrm>
            <a:off x="304800" y="0"/>
            <a:ext cx="8686800" cy="1143000"/>
          </a:xfrm>
        </p:spPr>
        <p:txBody>
          <a:bodyPr/>
          <a:lstStyle/>
          <a:p>
            <a:r>
              <a:rPr lang="en-US" sz="3600">
                <a:latin typeface="Arial" charset="0"/>
                <a:ea typeface="ＭＳ Ｐゴシック" charset="0"/>
              </a:rPr>
              <a:t>Primary Professional Networking Activities</a:t>
            </a:r>
          </a:p>
        </p:txBody>
      </p:sp>
      <p:sp>
        <p:nvSpPr>
          <p:cNvPr id="496643" name="Content Placeholder 2"/>
          <p:cNvSpPr>
            <a:spLocks noGrp="1"/>
          </p:cNvSpPr>
          <p:nvPr>
            <p:ph idx="1"/>
          </p:nvPr>
        </p:nvSpPr>
        <p:spPr>
          <a:xfrm>
            <a:off x="228600" y="1143000"/>
            <a:ext cx="8915400" cy="4495800"/>
          </a:xfrm>
        </p:spPr>
        <p:txBody>
          <a:bodyPr/>
          <a:lstStyle/>
          <a:p>
            <a:pPr marL="514350" indent="-514350">
              <a:buFontTx/>
              <a:buAutoNum type="arabicPeriod"/>
            </a:pPr>
            <a:r>
              <a:rPr lang="en-US">
                <a:latin typeface="Arial" charset="0"/>
                <a:ea typeface="ＭＳ Ｐゴシック" charset="0"/>
              </a:rPr>
              <a:t>Build – connections and advance relationships</a:t>
            </a:r>
          </a:p>
          <a:p>
            <a:pPr marL="514350" indent="-514350">
              <a:buFontTx/>
              <a:buAutoNum type="arabicPeriod"/>
            </a:pPr>
            <a:r>
              <a:rPr lang="en-US">
                <a:latin typeface="Arial" charset="0"/>
                <a:ea typeface="ＭＳ Ｐゴシック" charset="0"/>
              </a:rPr>
              <a:t>Listen – Alerts, blogs, newsfeeds, scans</a:t>
            </a:r>
          </a:p>
          <a:p>
            <a:pPr marL="514350" indent="-514350">
              <a:buFontTx/>
              <a:buAutoNum type="arabicPeriod"/>
            </a:pPr>
            <a:r>
              <a:rPr lang="en-US">
                <a:latin typeface="Arial" charset="0"/>
                <a:ea typeface="ＭＳ Ｐゴシック" charset="0"/>
              </a:rPr>
              <a:t>Collaborate – join groups, connect, comment, blog, create and participate in online discussions</a:t>
            </a:r>
          </a:p>
          <a:p>
            <a:pPr marL="514350" indent="-514350">
              <a:buFontTx/>
              <a:buAutoNum type="arabicPeriod"/>
            </a:pPr>
            <a:r>
              <a:rPr lang="en-US">
                <a:latin typeface="Arial" charset="0"/>
                <a:ea typeface="ＭＳ Ｐゴシック" charset="0"/>
              </a:rPr>
              <a:t>Promote – yourself and your firm - enhance profile, create blogs, podcasts, videos, and more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itle 1"/>
          <p:cNvSpPr>
            <a:spLocks noGrp="1"/>
          </p:cNvSpPr>
          <p:nvPr>
            <p:ph type="title"/>
          </p:nvPr>
        </p:nvSpPr>
        <p:spPr/>
        <p:txBody>
          <a:bodyPr/>
          <a:lstStyle/>
          <a:p>
            <a:r>
              <a:rPr lang="en-US">
                <a:latin typeface="Arial" charset="0"/>
                <a:ea typeface="ＭＳ Ｐゴシック" charset="0"/>
              </a:rPr>
              <a:t>How to use Social Media?</a:t>
            </a:r>
          </a:p>
        </p:txBody>
      </p:sp>
      <p:sp>
        <p:nvSpPr>
          <p:cNvPr id="497667" name="Content Placeholder 2"/>
          <p:cNvSpPr>
            <a:spLocks noGrp="1"/>
          </p:cNvSpPr>
          <p:nvPr>
            <p:ph idx="1"/>
          </p:nvPr>
        </p:nvSpPr>
        <p:spPr>
          <a:xfrm>
            <a:off x="304800" y="1219200"/>
            <a:ext cx="4343400" cy="4572000"/>
          </a:xfrm>
        </p:spPr>
        <p:txBody>
          <a:bodyPr/>
          <a:lstStyle/>
          <a:p>
            <a:r>
              <a:rPr lang="en-AU" sz="2400">
                <a:latin typeface="Arial" charset="0"/>
                <a:ea typeface="ＭＳ Ｐゴシック" charset="0"/>
              </a:rPr>
              <a:t>Keep informed</a:t>
            </a:r>
          </a:p>
          <a:p>
            <a:r>
              <a:rPr lang="en-AU" sz="2400">
                <a:latin typeface="Arial" charset="0"/>
                <a:ea typeface="ＭＳ Ｐゴシック" charset="0"/>
              </a:rPr>
              <a:t>Client attraction</a:t>
            </a:r>
          </a:p>
          <a:p>
            <a:r>
              <a:rPr lang="en-AU" sz="2400">
                <a:latin typeface="Arial" charset="0"/>
                <a:ea typeface="ＭＳ Ｐゴシック" charset="0"/>
              </a:rPr>
              <a:t>Personal and company </a:t>
            </a:r>
          </a:p>
          <a:p>
            <a:pPr>
              <a:buFontTx/>
              <a:buNone/>
            </a:pPr>
            <a:r>
              <a:rPr lang="en-AU" sz="2400">
                <a:latin typeface="Arial" charset="0"/>
                <a:ea typeface="ＭＳ Ｐゴシック" charset="0"/>
              </a:rPr>
              <a:t>branding</a:t>
            </a:r>
          </a:p>
          <a:p>
            <a:r>
              <a:rPr lang="en-AU" sz="2400">
                <a:latin typeface="Arial" charset="0"/>
                <a:ea typeface="ＭＳ Ｐゴシック" charset="0"/>
              </a:rPr>
              <a:t>Attracting staff</a:t>
            </a:r>
          </a:p>
          <a:p>
            <a:r>
              <a:rPr lang="en-AU" sz="2400">
                <a:latin typeface="Arial" charset="0"/>
                <a:ea typeface="ＭＳ Ｐゴシック" charset="0"/>
              </a:rPr>
              <a:t>Getting referrals from other </a:t>
            </a:r>
          </a:p>
          <a:p>
            <a:pPr>
              <a:buFontTx/>
              <a:buNone/>
            </a:pPr>
            <a:r>
              <a:rPr lang="en-AU" sz="2400">
                <a:latin typeface="Arial" charset="0"/>
                <a:ea typeface="ＭＳ Ｐゴシック" charset="0"/>
              </a:rPr>
              <a:t>professionals</a:t>
            </a:r>
          </a:p>
          <a:p>
            <a:r>
              <a:rPr lang="en-AU" sz="2400">
                <a:latin typeface="Arial" charset="0"/>
                <a:ea typeface="ＭＳ Ｐゴシック" charset="0"/>
              </a:rPr>
              <a:t>Keeping up with competition</a:t>
            </a:r>
          </a:p>
          <a:p>
            <a:r>
              <a:rPr lang="en-AU" sz="2400">
                <a:latin typeface="Arial" charset="0"/>
                <a:ea typeface="ＭＳ Ｐゴシック" charset="0"/>
              </a:rPr>
              <a:t>Clients will research you</a:t>
            </a:r>
          </a:p>
          <a:p>
            <a:r>
              <a:rPr lang="en-AU" sz="2400">
                <a:latin typeface="Arial" charset="0"/>
                <a:ea typeface="ＭＳ Ｐゴシック" charset="0"/>
              </a:rPr>
              <a:t>Employment opportunities</a:t>
            </a:r>
            <a:endParaRPr lang="en-US" sz="2400">
              <a:latin typeface="Arial" charset="0"/>
              <a:ea typeface="ＭＳ Ｐゴシック" charset="0"/>
            </a:endParaRPr>
          </a:p>
        </p:txBody>
      </p:sp>
      <p:pic>
        <p:nvPicPr>
          <p:cNvPr id="497668" name="Picture 3" descr="images.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562600" y="1219200"/>
            <a:ext cx="310515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itle 1"/>
          <p:cNvSpPr>
            <a:spLocks noGrp="1"/>
          </p:cNvSpPr>
          <p:nvPr>
            <p:ph type="title"/>
          </p:nvPr>
        </p:nvSpPr>
        <p:spPr/>
        <p:txBody>
          <a:bodyPr/>
          <a:lstStyle/>
          <a:p>
            <a:r>
              <a:rPr lang="en-US">
                <a:latin typeface="Arial" charset="0"/>
                <a:ea typeface="ＭＳ Ｐゴシック" charset="0"/>
              </a:rPr>
              <a:t>Keeping Informed</a:t>
            </a:r>
          </a:p>
        </p:txBody>
      </p:sp>
      <p:sp>
        <p:nvSpPr>
          <p:cNvPr id="498691" name="Content Placeholder 2"/>
          <p:cNvSpPr>
            <a:spLocks noGrp="1"/>
          </p:cNvSpPr>
          <p:nvPr>
            <p:ph idx="1"/>
          </p:nvPr>
        </p:nvSpPr>
        <p:spPr>
          <a:xfrm>
            <a:off x="152400" y="1219200"/>
            <a:ext cx="8839200" cy="2590800"/>
          </a:xfrm>
        </p:spPr>
        <p:txBody>
          <a:bodyPr/>
          <a:lstStyle/>
          <a:p>
            <a:r>
              <a:rPr lang="en-AU" sz="2800">
                <a:latin typeface="Arial" charset="0"/>
                <a:ea typeface="ＭＳ Ｐゴシック" charset="0"/>
              </a:rPr>
              <a:t>Set up a news feed for Google alerts</a:t>
            </a:r>
          </a:p>
          <a:p>
            <a:r>
              <a:rPr lang="en-AU" sz="2800">
                <a:latin typeface="Arial" charset="0"/>
                <a:ea typeface="ＭＳ Ｐゴシック" charset="0"/>
              </a:rPr>
              <a:t>Follow hashtags on twitter </a:t>
            </a:r>
          </a:p>
          <a:p>
            <a:r>
              <a:rPr lang="en-AU" sz="2800">
                <a:latin typeface="Arial" charset="0"/>
                <a:ea typeface="ＭＳ Ｐゴシック" charset="0"/>
              </a:rPr>
              <a:t>Subscribe to industry blogs</a:t>
            </a:r>
          </a:p>
          <a:p>
            <a:r>
              <a:rPr lang="en-AU" sz="2800">
                <a:latin typeface="Arial" charset="0"/>
                <a:ea typeface="ＭＳ Ｐゴシック" charset="0"/>
              </a:rPr>
              <a:t>Follow LinkedIn “Pulse”</a:t>
            </a:r>
          </a:p>
          <a:p>
            <a:r>
              <a:rPr lang="en-AU" sz="2800">
                <a:latin typeface="Arial" charset="0"/>
                <a:ea typeface="ＭＳ Ｐゴシック" charset="0"/>
              </a:rPr>
              <a:t>Join LinkedIn Groups</a:t>
            </a:r>
          </a:p>
          <a:p>
            <a:pPr>
              <a:buFontTx/>
              <a:buNone/>
            </a:pPr>
            <a:endParaRPr lang="en-US">
              <a:latin typeface="Arial" charset="0"/>
              <a:ea typeface="ＭＳ Ｐゴシック" charset="0"/>
            </a:endParaRPr>
          </a:p>
        </p:txBody>
      </p:sp>
      <p:pic>
        <p:nvPicPr>
          <p:cNvPr id="498692" name="Content Placeholder 3" descr="news.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886200"/>
            <a:ext cx="91440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Main Page">
  <a:themeElements>
    <a:clrScheme name="Custom 64">
      <a:dk1>
        <a:srgbClr val="2C7457"/>
      </a:dk1>
      <a:lt1>
        <a:srgbClr val="F8F8F8"/>
      </a:lt1>
      <a:dk2>
        <a:srgbClr val="3460B0"/>
      </a:dk2>
      <a:lt2>
        <a:srgbClr val="F8F8F8"/>
      </a:lt2>
      <a:accent1>
        <a:srgbClr val="2764B3"/>
      </a:accent1>
      <a:accent2>
        <a:srgbClr val="217358"/>
      </a:accent2>
      <a:accent3>
        <a:srgbClr val="953589"/>
      </a:accent3>
      <a:accent4>
        <a:srgbClr val="C49C26"/>
      </a:accent4>
      <a:accent5>
        <a:srgbClr val="E05D29"/>
      </a:accent5>
      <a:accent6>
        <a:srgbClr val="636165"/>
      </a:accent6>
      <a:hlink>
        <a:srgbClr val="2764B3"/>
      </a:hlink>
      <a:folHlink>
        <a:srgbClr val="217358"/>
      </a:folHlink>
    </a:clrScheme>
    <a:fontScheme name="Main">
      <a:majorFont>
        <a:latin typeface="DIN-Light"/>
        <a:ea typeface="ヒラギノ角ゴ ProN W3"/>
        <a:cs typeface="ヒラギノ角ゴ ProN W3"/>
      </a:majorFont>
      <a:minorFont>
        <a:latin typeface="DIN-Regular"/>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Main Page">
  <a:themeElements>
    <a:clrScheme name="Custom 64">
      <a:dk1>
        <a:srgbClr val="2C7457"/>
      </a:dk1>
      <a:lt1>
        <a:srgbClr val="F8F8F8"/>
      </a:lt1>
      <a:dk2>
        <a:srgbClr val="3460B0"/>
      </a:dk2>
      <a:lt2>
        <a:srgbClr val="F8F8F8"/>
      </a:lt2>
      <a:accent1>
        <a:srgbClr val="2764B3"/>
      </a:accent1>
      <a:accent2>
        <a:srgbClr val="217358"/>
      </a:accent2>
      <a:accent3>
        <a:srgbClr val="953589"/>
      </a:accent3>
      <a:accent4>
        <a:srgbClr val="C49C26"/>
      </a:accent4>
      <a:accent5>
        <a:srgbClr val="E05D29"/>
      </a:accent5>
      <a:accent6>
        <a:srgbClr val="636165"/>
      </a:accent6>
      <a:hlink>
        <a:srgbClr val="2764B3"/>
      </a:hlink>
      <a:folHlink>
        <a:srgbClr val="217358"/>
      </a:folHlink>
    </a:clrScheme>
    <a:fontScheme name="Main">
      <a:majorFont>
        <a:latin typeface="DIN-Light"/>
        <a:ea typeface="ヒラギノ角ゴ ProN W3"/>
        <a:cs typeface="ヒラギノ角ゴ ProN W3"/>
      </a:majorFont>
      <a:minorFont>
        <a:latin typeface="DIN-Regular"/>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Main Page">
  <a:themeElements>
    <a:clrScheme name="Custom 64">
      <a:dk1>
        <a:srgbClr val="2C7457"/>
      </a:dk1>
      <a:lt1>
        <a:srgbClr val="F8F8F8"/>
      </a:lt1>
      <a:dk2>
        <a:srgbClr val="3460B0"/>
      </a:dk2>
      <a:lt2>
        <a:srgbClr val="F8F8F8"/>
      </a:lt2>
      <a:accent1>
        <a:srgbClr val="2764B3"/>
      </a:accent1>
      <a:accent2>
        <a:srgbClr val="217358"/>
      </a:accent2>
      <a:accent3>
        <a:srgbClr val="953589"/>
      </a:accent3>
      <a:accent4>
        <a:srgbClr val="C49C26"/>
      </a:accent4>
      <a:accent5>
        <a:srgbClr val="E05D29"/>
      </a:accent5>
      <a:accent6>
        <a:srgbClr val="636165"/>
      </a:accent6>
      <a:hlink>
        <a:srgbClr val="2764B3"/>
      </a:hlink>
      <a:folHlink>
        <a:srgbClr val="217358"/>
      </a:folHlink>
    </a:clrScheme>
    <a:fontScheme name="Main">
      <a:majorFont>
        <a:latin typeface="DIN-Light"/>
        <a:ea typeface="ヒラギノ角ゴ ProN W3"/>
        <a:cs typeface="ヒラギノ角ゴ ProN W3"/>
      </a:majorFont>
      <a:minorFont>
        <a:latin typeface="DIN-Regular"/>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Main Page">
  <a:themeElements>
    <a:clrScheme name="Custom 64">
      <a:dk1>
        <a:srgbClr val="2C7457"/>
      </a:dk1>
      <a:lt1>
        <a:srgbClr val="F8F8F8"/>
      </a:lt1>
      <a:dk2>
        <a:srgbClr val="3460B0"/>
      </a:dk2>
      <a:lt2>
        <a:srgbClr val="F8F8F8"/>
      </a:lt2>
      <a:accent1>
        <a:srgbClr val="2764B3"/>
      </a:accent1>
      <a:accent2>
        <a:srgbClr val="217358"/>
      </a:accent2>
      <a:accent3>
        <a:srgbClr val="953589"/>
      </a:accent3>
      <a:accent4>
        <a:srgbClr val="C49C26"/>
      </a:accent4>
      <a:accent5>
        <a:srgbClr val="E05D29"/>
      </a:accent5>
      <a:accent6>
        <a:srgbClr val="636165"/>
      </a:accent6>
      <a:hlink>
        <a:srgbClr val="2764B3"/>
      </a:hlink>
      <a:folHlink>
        <a:srgbClr val="217358"/>
      </a:folHlink>
    </a:clrScheme>
    <a:fontScheme name="Main">
      <a:majorFont>
        <a:latin typeface="DIN-Light"/>
        <a:ea typeface="ヒラギノ角ゴ ProN W3"/>
        <a:cs typeface="ヒラギノ角ゴ ProN W3"/>
      </a:majorFont>
      <a:minorFont>
        <a:latin typeface="DIN-Regular"/>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Main Page">
  <a:themeElements>
    <a:clrScheme name="Custom 64">
      <a:dk1>
        <a:srgbClr val="2C7457"/>
      </a:dk1>
      <a:lt1>
        <a:srgbClr val="F8F8F8"/>
      </a:lt1>
      <a:dk2>
        <a:srgbClr val="3460B0"/>
      </a:dk2>
      <a:lt2>
        <a:srgbClr val="F8F8F8"/>
      </a:lt2>
      <a:accent1>
        <a:srgbClr val="2764B3"/>
      </a:accent1>
      <a:accent2>
        <a:srgbClr val="217358"/>
      </a:accent2>
      <a:accent3>
        <a:srgbClr val="953589"/>
      </a:accent3>
      <a:accent4>
        <a:srgbClr val="C49C26"/>
      </a:accent4>
      <a:accent5>
        <a:srgbClr val="E05D29"/>
      </a:accent5>
      <a:accent6>
        <a:srgbClr val="636165"/>
      </a:accent6>
      <a:hlink>
        <a:srgbClr val="2764B3"/>
      </a:hlink>
      <a:folHlink>
        <a:srgbClr val="217358"/>
      </a:folHlink>
    </a:clrScheme>
    <a:fontScheme name="Main">
      <a:majorFont>
        <a:latin typeface="DIN-Light"/>
        <a:ea typeface="ヒラギノ角ゴ ProN W3"/>
        <a:cs typeface="ヒラギノ角ゴ ProN W3"/>
      </a:majorFont>
      <a:minorFont>
        <a:latin typeface="DIN-Regular"/>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y Chapter Heading ">
  <a:themeElements>
    <a:clrScheme name="">
      <a:dk1>
        <a:srgbClr val="000000"/>
      </a:dk1>
      <a:lt1>
        <a:srgbClr val="626164"/>
      </a:lt1>
      <a:dk2>
        <a:srgbClr val="000000"/>
      </a:dk2>
      <a:lt2>
        <a:srgbClr val="808080"/>
      </a:lt2>
      <a:accent1>
        <a:srgbClr val="D5A720"/>
      </a:accent1>
      <a:accent2>
        <a:srgbClr val="333399"/>
      </a:accent2>
      <a:accent3>
        <a:srgbClr val="B7B7B8"/>
      </a:accent3>
      <a:accent4>
        <a:srgbClr val="000000"/>
      </a:accent4>
      <a:accent5>
        <a:srgbClr val="E7D0AB"/>
      </a:accent5>
      <a:accent6>
        <a:srgbClr val="2D2D8A"/>
      </a:accent6>
      <a:hlink>
        <a:srgbClr val="009999"/>
      </a:hlink>
      <a:folHlink>
        <a:srgbClr val="99CC00"/>
      </a:folHlink>
    </a:clrScheme>
    <a:fontScheme name="gray 1">
      <a:majorFont>
        <a:latin typeface="DIN-Light"/>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gra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in Page">
  <a:themeElements>
    <a:clrScheme name="Custom 64">
      <a:dk1>
        <a:srgbClr val="2C7457"/>
      </a:dk1>
      <a:lt1>
        <a:srgbClr val="F8F8F8"/>
      </a:lt1>
      <a:dk2>
        <a:srgbClr val="3460B0"/>
      </a:dk2>
      <a:lt2>
        <a:srgbClr val="F8F8F8"/>
      </a:lt2>
      <a:accent1>
        <a:srgbClr val="2764B3"/>
      </a:accent1>
      <a:accent2>
        <a:srgbClr val="217358"/>
      </a:accent2>
      <a:accent3>
        <a:srgbClr val="953589"/>
      </a:accent3>
      <a:accent4>
        <a:srgbClr val="C49C26"/>
      </a:accent4>
      <a:accent5>
        <a:srgbClr val="E05D29"/>
      </a:accent5>
      <a:accent6>
        <a:srgbClr val="636165"/>
      </a:accent6>
      <a:hlink>
        <a:srgbClr val="2764B3"/>
      </a:hlink>
      <a:folHlink>
        <a:srgbClr val="217358"/>
      </a:folHlink>
    </a:clrScheme>
    <a:fontScheme name="Main">
      <a:majorFont>
        <a:latin typeface="DIN-Light"/>
        <a:ea typeface="ヒラギノ角ゴ ProN W3"/>
        <a:cs typeface="ヒラギノ角ゴ ProN W3"/>
      </a:majorFont>
      <a:minorFont>
        <a:latin typeface="DIN-Regular"/>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ain Page">
  <a:themeElements>
    <a:clrScheme name="Custom 64">
      <a:dk1>
        <a:srgbClr val="2C7457"/>
      </a:dk1>
      <a:lt1>
        <a:srgbClr val="F8F8F8"/>
      </a:lt1>
      <a:dk2>
        <a:srgbClr val="3460B0"/>
      </a:dk2>
      <a:lt2>
        <a:srgbClr val="F8F8F8"/>
      </a:lt2>
      <a:accent1>
        <a:srgbClr val="2764B3"/>
      </a:accent1>
      <a:accent2>
        <a:srgbClr val="217358"/>
      </a:accent2>
      <a:accent3>
        <a:srgbClr val="953589"/>
      </a:accent3>
      <a:accent4>
        <a:srgbClr val="C49C26"/>
      </a:accent4>
      <a:accent5>
        <a:srgbClr val="E05D29"/>
      </a:accent5>
      <a:accent6>
        <a:srgbClr val="636165"/>
      </a:accent6>
      <a:hlink>
        <a:srgbClr val="2764B3"/>
      </a:hlink>
      <a:folHlink>
        <a:srgbClr val="217358"/>
      </a:folHlink>
    </a:clrScheme>
    <a:fontScheme name="Main">
      <a:majorFont>
        <a:latin typeface="DIN-Light"/>
        <a:ea typeface="ヒラギノ角ゴ ProN W3"/>
        <a:cs typeface="ヒラギノ角ゴ ProN W3"/>
      </a:majorFont>
      <a:minorFont>
        <a:latin typeface="DIN-Regular"/>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ain Page">
  <a:themeElements>
    <a:clrScheme name="Custom 64">
      <a:dk1>
        <a:srgbClr val="2C7457"/>
      </a:dk1>
      <a:lt1>
        <a:srgbClr val="F8F8F8"/>
      </a:lt1>
      <a:dk2>
        <a:srgbClr val="3460B0"/>
      </a:dk2>
      <a:lt2>
        <a:srgbClr val="F8F8F8"/>
      </a:lt2>
      <a:accent1>
        <a:srgbClr val="2764B3"/>
      </a:accent1>
      <a:accent2>
        <a:srgbClr val="217358"/>
      </a:accent2>
      <a:accent3>
        <a:srgbClr val="953589"/>
      </a:accent3>
      <a:accent4>
        <a:srgbClr val="C49C26"/>
      </a:accent4>
      <a:accent5>
        <a:srgbClr val="E05D29"/>
      </a:accent5>
      <a:accent6>
        <a:srgbClr val="636165"/>
      </a:accent6>
      <a:hlink>
        <a:srgbClr val="2764B3"/>
      </a:hlink>
      <a:folHlink>
        <a:srgbClr val="217358"/>
      </a:folHlink>
    </a:clrScheme>
    <a:fontScheme name="Main">
      <a:majorFont>
        <a:latin typeface="DIN-Light"/>
        <a:ea typeface="ヒラギノ角ゴ ProN W3"/>
        <a:cs typeface="ヒラギノ角ゴ ProN W3"/>
      </a:majorFont>
      <a:minorFont>
        <a:latin typeface="DIN-Regular"/>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Main Page">
  <a:themeElements>
    <a:clrScheme name="Custom 64">
      <a:dk1>
        <a:srgbClr val="2C7457"/>
      </a:dk1>
      <a:lt1>
        <a:srgbClr val="F8F8F8"/>
      </a:lt1>
      <a:dk2>
        <a:srgbClr val="3460B0"/>
      </a:dk2>
      <a:lt2>
        <a:srgbClr val="F8F8F8"/>
      </a:lt2>
      <a:accent1>
        <a:srgbClr val="2764B3"/>
      </a:accent1>
      <a:accent2>
        <a:srgbClr val="217358"/>
      </a:accent2>
      <a:accent3>
        <a:srgbClr val="953589"/>
      </a:accent3>
      <a:accent4>
        <a:srgbClr val="C49C26"/>
      </a:accent4>
      <a:accent5>
        <a:srgbClr val="E05D29"/>
      </a:accent5>
      <a:accent6>
        <a:srgbClr val="636165"/>
      </a:accent6>
      <a:hlink>
        <a:srgbClr val="2764B3"/>
      </a:hlink>
      <a:folHlink>
        <a:srgbClr val="217358"/>
      </a:folHlink>
    </a:clrScheme>
    <a:fontScheme name="Main">
      <a:majorFont>
        <a:latin typeface="DIN-Light"/>
        <a:ea typeface="ヒラギノ角ゴ ProN W3"/>
        <a:cs typeface="ヒラギノ角ゴ ProN W3"/>
      </a:majorFont>
      <a:minorFont>
        <a:latin typeface="DIN-Regular"/>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Main Page">
  <a:themeElements>
    <a:clrScheme name="Custom 64">
      <a:dk1>
        <a:srgbClr val="2C7457"/>
      </a:dk1>
      <a:lt1>
        <a:srgbClr val="F8F8F8"/>
      </a:lt1>
      <a:dk2>
        <a:srgbClr val="3460B0"/>
      </a:dk2>
      <a:lt2>
        <a:srgbClr val="F8F8F8"/>
      </a:lt2>
      <a:accent1>
        <a:srgbClr val="2764B3"/>
      </a:accent1>
      <a:accent2>
        <a:srgbClr val="217358"/>
      </a:accent2>
      <a:accent3>
        <a:srgbClr val="953589"/>
      </a:accent3>
      <a:accent4>
        <a:srgbClr val="C49C26"/>
      </a:accent4>
      <a:accent5>
        <a:srgbClr val="E05D29"/>
      </a:accent5>
      <a:accent6>
        <a:srgbClr val="636165"/>
      </a:accent6>
      <a:hlink>
        <a:srgbClr val="2764B3"/>
      </a:hlink>
      <a:folHlink>
        <a:srgbClr val="217358"/>
      </a:folHlink>
    </a:clrScheme>
    <a:fontScheme name="Main">
      <a:majorFont>
        <a:latin typeface="DIN-Light"/>
        <a:ea typeface="ヒラギノ角ゴ ProN W3"/>
        <a:cs typeface="ヒラギノ角ゴ ProN W3"/>
      </a:majorFont>
      <a:minorFont>
        <a:latin typeface="DIN-Regular"/>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Main Page">
  <a:themeElements>
    <a:clrScheme name="Custom 64">
      <a:dk1>
        <a:srgbClr val="2C7457"/>
      </a:dk1>
      <a:lt1>
        <a:srgbClr val="F8F8F8"/>
      </a:lt1>
      <a:dk2>
        <a:srgbClr val="3460B0"/>
      </a:dk2>
      <a:lt2>
        <a:srgbClr val="F8F8F8"/>
      </a:lt2>
      <a:accent1>
        <a:srgbClr val="2764B3"/>
      </a:accent1>
      <a:accent2>
        <a:srgbClr val="217358"/>
      </a:accent2>
      <a:accent3>
        <a:srgbClr val="953589"/>
      </a:accent3>
      <a:accent4>
        <a:srgbClr val="C49C26"/>
      </a:accent4>
      <a:accent5>
        <a:srgbClr val="E05D29"/>
      </a:accent5>
      <a:accent6>
        <a:srgbClr val="636165"/>
      </a:accent6>
      <a:hlink>
        <a:srgbClr val="2764B3"/>
      </a:hlink>
      <a:folHlink>
        <a:srgbClr val="217358"/>
      </a:folHlink>
    </a:clrScheme>
    <a:fontScheme name="Main">
      <a:majorFont>
        <a:latin typeface="DIN-Light"/>
        <a:ea typeface="ヒラギノ角ゴ ProN W3"/>
        <a:cs typeface="ヒラギノ角ゴ ProN W3"/>
      </a:majorFont>
      <a:minorFont>
        <a:latin typeface="DIN-Regular"/>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Main Page">
  <a:themeElements>
    <a:clrScheme name="Custom 64">
      <a:dk1>
        <a:srgbClr val="2C7457"/>
      </a:dk1>
      <a:lt1>
        <a:srgbClr val="F8F8F8"/>
      </a:lt1>
      <a:dk2>
        <a:srgbClr val="3460B0"/>
      </a:dk2>
      <a:lt2>
        <a:srgbClr val="F8F8F8"/>
      </a:lt2>
      <a:accent1>
        <a:srgbClr val="2764B3"/>
      </a:accent1>
      <a:accent2>
        <a:srgbClr val="217358"/>
      </a:accent2>
      <a:accent3>
        <a:srgbClr val="953589"/>
      </a:accent3>
      <a:accent4>
        <a:srgbClr val="C49C26"/>
      </a:accent4>
      <a:accent5>
        <a:srgbClr val="E05D29"/>
      </a:accent5>
      <a:accent6>
        <a:srgbClr val="636165"/>
      </a:accent6>
      <a:hlink>
        <a:srgbClr val="2764B3"/>
      </a:hlink>
      <a:folHlink>
        <a:srgbClr val="217358"/>
      </a:folHlink>
    </a:clrScheme>
    <a:fontScheme name="Main">
      <a:majorFont>
        <a:latin typeface="DIN-Light"/>
        <a:ea typeface="ヒラギノ角ゴ ProN W3"/>
        <a:cs typeface="ヒラギノ角ゴ ProN W3"/>
      </a:majorFont>
      <a:minorFont>
        <a:latin typeface="DIN-Regular"/>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2809</TotalTime>
  <Words>2604</Words>
  <Application>Microsoft Macintosh PowerPoint</Application>
  <PresentationFormat>On-screen Show (4:3)</PresentationFormat>
  <Paragraphs>382</Paragraphs>
  <Slides>68</Slides>
  <Notes>41</Notes>
  <HiddenSlides>0</HiddenSlides>
  <MMClips>0</MMClips>
  <ScaleCrop>false</ScaleCrop>
  <HeadingPairs>
    <vt:vector size="6" baseType="variant">
      <vt:variant>
        <vt:lpstr>Fonts Used</vt:lpstr>
      </vt:variant>
      <vt:variant>
        <vt:i4>10</vt:i4>
      </vt:variant>
      <vt:variant>
        <vt:lpstr>Theme</vt:lpstr>
      </vt:variant>
      <vt:variant>
        <vt:i4>14</vt:i4>
      </vt:variant>
      <vt:variant>
        <vt:lpstr>Slide Titles</vt:lpstr>
      </vt:variant>
      <vt:variant>
        <vt:i4>68</vt:i4>
      </vt:variant>
    </vt:vector>
  </HeadingPairs>
  <TitlesOfParts>
    <vt:vector size="92" baseType="lpstr">
      <vt:lpstr>Arial</vt:lpstr>
      <vt:lpstr>ＭＳ Ｐゴシック</vt:lpstr>
      <vt:lpstr>DIN-Light</vt:lpstr>
      <vt:lpstr>ヒラギノ角ゴ ProN W3</vt:lpstr>
      <vt:lpstr>Gill Sans</vt:lpstr>
      <vt:lpstr>DIN-Regular</vt:lpstr>
      <vt:lpstr>ヒラギノ角ゴ ProN W6</vt:lpstr>
      <vt:lpstr>Lucida Grande</vt:lpstr>
      <vt:lpstr>Times New Roman</vt:lpstr>
      <vt:lpstr>Wingdings</vt:lpstr>
      <vt:lpstr>Blank Presentation</vt:lpstr>
      <vt:lpstr>Gray Chapter Heading </vt:lpstr>
      <vt:lpstr>Main Page</vt:lpstr>
      <vt:lpstr>1_Main Page</vt:lpstr>
      <vt:lpstr>2_Main Page</vt:lpstr>
      <vt:lpstr>3_Main Page</vt:lpstr>
      <vt:lpstr>4_Main Page</vt:lpstr>
      <vt:lpstr>5_Main Page</vt:lpstr>
      <vt:lpstr>6_Main Page</vt:lpstr>
      <vt:lpstr>7_Main Page</vt:lpstr>
      <vt:lpstr>8_Main Page</vt:lpstr>
      <vt:lpstr>9_Main Page</vt:lpstr>
      <vt:lpstr>10_Main Page</vt:lpstr>
      <vt:lpstr>11_Main Page</vt:lpstr>
      <vt:lpstr>Social Media</vt:lpstr>
      <vt:lpstr>PowerPoint Presentation</vt:lpstr>
      <vt:lpstr>PowerPoint Presentation</vt:lpstr>
      <vt:lpstr>What is Social Media?</vt:lpstr>
      <vt:lpstr>Social vs. Professional Networking</vt:lpstr>
      <vt:lpstr>Online Professional Networks</vt:lpstr>
      <vt:lpstr>Primary Professional Networking Activities</vt:lpstr>
      <vt:lpstr>How to use Social Media?</vt:lpstr>
      <vt:lpstr>Keeping Informed</vt:lpstr>
      <vt:lpstr>PowerPoint Presentation</vt:lpstr>
      <vt:lpstr>2013 In-House Counsel Survey</vt:lpstr>
      <vt:lpstr>2013 In-House Counsel Survey</vt:lpstr>
      <vt:lpstr>PowerPoint Presentation</vt:lpstr>
      <vt:lpstr>Ethics, Guidelines and Best Practices</vt:lpstr>
      <vt:lpstr>Relevant Rules</vt:lpstr>
      <vt:lpstr>PowerPoint Presentation</vt:lpstr>
      <vt:lpstr>PowerPoint Presentation</vt:lpstr>
      <vt:lpstr>PowerPoint Presentation</vt:lpstr>
      <vt:lpstr>Introduction to LinkedIn</vt:lpstr>
      <vt:lpstr>Your Profile</vt:lpstr>
      <vt:lpstr>A strong profile is key!</vt:lpstr>
      <vt:lpstr>Photo or No Photo?</vt:lpstr>
      <vt:lpstr>Essential Sections</vt:lpstr>
      <vt:lpstr>Titles</vt:lpstr>
      <vt:lpstr>PowerPoint Presentation</vt:lpstr>
      <vt:lpstr>Writing for search optimization</vt:lpstr>
      <vt:lpstr>Basic Settings</vt:lpstr>
      <vt:lpstr>Basic settings</vt:lpstr>
      <vt:lpstr>Privacy Settings</vt:lpstr>
      <vt:lpstr>Activity broadcasts</vt:lpstr>
      <vt:lpstr>Anonymity</vt:lpstr>
      <vt:lpstr>Anonymity</vt:lpstr>
      <vt:lpstr>Communications Settings</vt:lpstr>
      <vt:lpstr>Groups</vt:lpstr>
      <vt:lpstr>Why join Groups?</vt:lpstr>
      <vt:lpstr>What groups should you join?</vt:lpstr>
      <vt:lpstr>Online Discussions and Groups</vt:lpstr>
      <vt:lpstr>Following</vt:lpstr>
      <vt:lpstr>Why post updates?</vt:lpstr>
      <vt:lpstr>LinkedIn Profile tips</vt:lpstr>
      <vt:lpstr>What can you do?</vt:lpstr>
      <vt:lpstr>Leverage your network</vt:lpstr>
      <vt:lpstr>Leverage your network</vt:lpstr>
      <vt:lpstr>Leverage your network </vt:lpstr>
      <vt:lpstr>Share more content</vt:lpstr>
      <vt:lpstr>Customizing your profile</vt:lpstr>
      <vt:lpstr>PowerPoint Presentation</vt:lpstr>
      <vt:lpstr>Linking = implied trust</vt:lpstr>
      <vt:lpstr>Finding your connections</vt:lpstr>
      <vt:lpstr>LinkedIn Groups Go where your market is!</vt:lpstr>
      <vt:lpstr>Skills and Endorsements</vt:lpstr>
      <vt:lpstr>The Power of Recommendations</vt:lpstr>
      <vt:lpstr>PowerPoint Presentation</vt:lpstr>
      <vt:lpstr>What is twitter?</vt:lpstr>
      <vt:lpstr>Getting started</vt:lpstr>
      <vt:lpstr>Getting started</vt:lpstr>
      <vt:lpstr>PowerPoint Presentation</vt:lpstr>
      <vt:lpstr>Posting content</vt:lpstr>
      <vt:lpstr>Paper.li</vt:lpstr>
      <vt:lpstr>PowerPoint Presentation</vt:lpstr>
      <vt:lpstr>Facebook</vt:lpstr>
      <vt:lpstr>PowerPoint Presentation</vt:lpstr>
      <vt:lpstr>Hootsuite</vt:lpstr>
      <vt:lpstr>JD Supra</vt:lpstr>
      <vt:lpstr>Getting Started with Social Media</vt:lpstr>
      <vt:lpstr>Measuring ROI How to value your social media activity</vt:lpstr>
      <vt:lpstr>Questions</vt:lpstr>
      <vt:lpstr>PowerPoint Presentation</vt:lpstr>
    </vt:vector>
  </TitlesOfParts>
  <Company>'Susan Tallman'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Tallman'</dc:creator>
  <cp:lastModifiedBy>bo</cp:lastModifiedBy>
  <cp:revision>97</cp:revision>
  <cp:lastPrinted>2014-11-11T11:10:01Z</cp:lastPrinted>
  <dcterms:created xsi:type="dcterms:W3CDTF">2011-08-24T16:31:18Z</dcterms:created>
  <dcterms:modified xsi:type="dcterms:W3CDTF">2015-07-09T20:42:52Z</dcterms:modified>
</cp:coreProperties>
</file>