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9"/>
  </p:notesMasterIdLst>
  <p:sldIdLst>
    <p:sldId id="286" r:id="rId3"/>
    <p:sldId id="256" r:id="rId4"/>
    <p:sldId id="257" r:id="rId5"/>
    <p:sldId id="258" r:id="rId6"/>
    <p:sldId id="259" r:id="rId7"/>
    <p:sldId id="261" r:id="rId8"/>
    <p:sldId id="267" r:id="rId9"/>
    <p:sldId id="271" r:id="rId10"/>
    <p:sldId id="274" r:id="rId11"/>
    <p:sldId id="283" r:id="rId12"/>
    <p:sldId id="284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60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C4DCE5-BA63-422F-AA1A-8F62B113002F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261C2BF-3D55-4D47-94FA-448D7BE10A70}">
      <dgm:prSet phldrT="[文字]" custT="1"/>
      <dgm:spPr/>
      <dgm:t>
        <a:bodyPr/>
        <a:lstStyle/>
        <a:p>
          <a:r>
            <a:rPr lang="en-US" altLang="zh-TW" sz="1200" dirty="0" smtClean="0">
              <a:solidFill>
                <a:schemeClr val="tx1"/>
              </a:solidFill>
            </a:rPr>
            <a:t>Labor Standard Act</a:t>
          </a:r>
          <a:endParaRPr lang="zh-TW" altLang="en-US" sz="1200" dirty="0">
            <a:solidFill>
              <a:schemeClr val="tx1"/>
            </a:solidFill>
          </a:endParaRPr>
        </a:p>
      </dgm:t>
    </dgm:pt>
    <dgm:pt modelId="{BC5F507E-21A0-4FAC-A971-3EA9D845F4AF}" type="parTrans" cxnId="{BB6DDAD0-12DD-4291-87E8-34E7164EF37A}">
      <dgm:prSet/>
      <dgm:spPr/>
      <dgm:t>
        <a:bodyPr/>
        <a:lstStyle/>
        <a:p>
          <a:endParaRPr lang="zh-TW" altLang="en-US"/>
        </a:p>
      </dgm:t>
    </dgm:pt>
    <dgm:pt modelId="{5C352E8A-3B10-4A1C-8CED-4C59F7A59C60}" type="sibTrans" cxnId="{BB6DDAD0-12DD-4291-87E8-34E7164EF37A}">
      <dgm:prSet/>
      <dgm:spPr/>
      <dgm:t>
        <a:bodyPr/>
        <a:lstStyle/>
        <a:p>
          <a:endParaRPr lang="zh-TW" altLang="en-US"/>
        </a:p>
      </dgm:t>
    </dgm:pt>
    <dgm:pt modelId="{44330FAA-0115-4110-BC98-2D3B1705544C}">
      <dgm:prSet phldrT="[文字]" custT="1"/>
      <dgm:spPr/>
      <dgm:t>
        <a:bodyPr/>
        <a:lstStyle/>
        <a:p>
          <a:r>
            <a:rPr lang="en-US" sz="1200" b="0" i="0" dirty="0" smtClean="0">
              <a:solidFill>
                <a:schemeClr val="tx1"/>
              </a:solidFill>
            </a:rPr>
            <a:t>General Provisions</a:t>
          </a:r>
          <a:endParaRPr lang="zh-TW" altLang="en-US" sz="1200" dirty="0">
            <a:solidFill>
              <a:schemeClr val="tx1"/>
            </a:solidFill>
          </a:endParaRPr>
        </a:p>
      </dgm:t>
    </dgm:pt>
    <dgm:pt modelId="{29DA9A9F-3ADA-46B5-85E6-C4AF38DA1EFE}" type="parTrans" cxnId="{4E52D608-4E97-4571-8D37-DFCC858BE6AF}">
      <dgm:prSet/>
      <dgm:spPr/>
      <dgm:t>
        <a:bodyPr/>
        <a:lstStyle/>
        <a:p>
          <a:endParaRPr lang="zh-TW" altLang="en-US"/>
        </a:p>
      </dgm:t>
    </dgm:pt>
    <dgm:pt modelId="{5D362E30-9FAA-4985-AEB2-B16A34D7D2BA}" type="sibTrans" cxnId="{4E52D608-4E97-4571-8D37-DFCC858BE6AF}">
      <dgm:prSet/>
      <dgm:spPr/>
      <dgm:t>
        <a:bodyPr/>
        <a:lstStyle/>
        <a:p>
          <a:endParaRPr lang="zh-TW" altLang="en-US"/>
        </a:p>
      </dgm:t>
    </dgm:pt>
    <dgm:pt modelId="{0D41C486-D9D4-4A47-8EC5-E25CFEB0DD66}">
      <dgm:prSet phldrT="[文字]" custT="1"/>
      <dgm:spPr>
        <a:solidFill>
          <a:srgbClr val="FF4D15"/>
        </a:solidFill>
      </dgm:spPr>
      <dgm:t>
        <a:bodyPr/>
        <a:lstStyle/>
        <a:p>
          <a:r>
            <a:rPr lang="en-US" sz="1200" b="1" i="0" u="sng" dirty="0" smtClean="0">
              <a:solidFill>
                <a:schemeClr val="tx1"/>
              </a:solidFill>
            </a:rPr>
            <a:t>Labor Contract</a:t>
          </a:r>
          <a:endParaRPr lang="zh-TW" altLang="en-US" sz="1200" b="1" u="sng" dirty="0">
            <a:solidFill>
              <a:schemeClr val="tx1"/>
            </a:solidFill>
          </a:endParaRPr>
        </a:p>
      </dgm:t>
    </dgm:pt>
    <dgm:pt modelId="{AC674359-C33E-45CE-A243-82EBDC290B59}" type="parTrans" cxnId="{BB1C9626-878B-4A88-AE12-D401A3789B21}">
      <dgm:prSet/>
      <dgm:spPr/>
      <dgm:t>
        <a:bodyPr/>
        <a:lstStyle/>
        <a:p>
          <a:endParaRPr lang="zh-TW" altLang="en-US"/>
        </a:p>
      </dgm:t>
    </dgm:pt>
    <dgm:pt modelId="{1E43694E-85A6-4570-A9B7-0EC9B68A39B4}" type="sibTrans" cxnId="{BB1C9626-878B-4A88-AE12-D401A3789B21}">
      <dgm:prSet/>
      <dgm:spPr/>
      <dgm:t>
        <a:bodyPr/>
        <a:lstStyle/>
        <a:p>
          <a:endParaRPr lang="zh-TW" altLang="en-US"/>
        </a:p>
      </dgm:t>
    </dgm:pt>
    <dgm:pt modelId="{1DE70840-403C-4011-89DB-F9731910425D}">
      <dgm:prSet phldrT="[文字]" custT="1"/>
      <dgm:spPr>
        <a:solidFill>
          <a:srgbClr val="FF4D15"/>
        </a:solidFill>
      </dgm:spPr>
      <dgm:t>
        <a:bodyPr/>
        <a:lstStyle/>
        <a:p>
          <a:r>
            <a:rPr lang="en-US" sz="1200" b="1" i="0" u="sng" dirty="0" smtClean="0">
              <a:solidFill>
                <a:schemeClr val="tx1"/>
              </a:solidFill>
            </a:rPr>
            <a:t>Wages</a:t>
          </a:r>
          <a:endParaRPr lang="zh-TW" altLang="en-US" sz="1200" b="1" u="sng" dirty="0">
            <a:solidFill>
              <a:schemeClr val="tx1"/>
            </a:solidFill>
          </a:endParaRPr>
        </a:p>
      </dgm:t>
    </dgm:pt>
    <dgm:pt modelId="{555525FD-27A6-42D3-B77B-185C1FF30BB6}" type="parTrans" cxnId="{EB9880DD-D321-47FA-B583-8BC03DE70139}">
      <dgm:prSet/>
      <dgm:spPr/>
      <dgm:t>
        <a:bodyPr/>
        <a:lstStyle/>
        <a:p>
          <a:endParaRPr lang="zh-TW" altLang="en-US"/>
        </a:p>
      </dgm:t>
    </dgm:pt>
    <dgm:pt modelId="{48FE975A-0F0D-4F8A-A913-8E82F68C38D7}" type="sibTrans" cxnId="{EB9880DD-D321-47FA-B583-8BC03DE70139}">
      <dgm:prSet/>
      <dgm:spPr/>
      <dgm:t>
        <a:bodyPr/>
        <a:lstStyle/>
        <a:p>
          <a:endParaRPr lang="zh-TW" altLang="en-US"/>
        </a:p>
      </dgm:t>
    </dgm:pt>
    <dgm:pt modelId="{13A724CB-5AD6-4983-A65F-69E63F3AB9F8}">
      <dgm:prSet custT="1"/>
      <dgm:spPr/>
      <dgm:t>
        <a:bodyPr/>
        <a:lstStyle/>
        <a:p>
          <a:r>
            <a:rPr lang="en-US" sz="1200" b="0" i="0" dirty="0" smtClean="0">
              <a:solidFill>
                <a:schemeClr val="tx1"/>
              </a:solidFill>
            </a:rPr>
            <a:t>Hours, Recess and Holidays</a:t>
          </a:r>
          <a:endParaRPr lang="en-US" altLang="zh-TW" sz="1200" dirty="0">
            <a:solidFill>
              <a:schemeClr val="tx1"/>
            </a:solidFill>
          </a:endParaRPr>
        </a:p>
      </dgm:t>
    </dgm:pt>
    <dgm:pt modelId="{25FE29E5-5C03-4C6F-86B7-0DA07252EE08}" type="parTrans" cxnId="{2A502A53-288A-40B0-8EC8-705D47F318DA}">
      <dgm:prSet/>
      <dgm:spPr/>
      <dgm:t>
        <a:bodyPr/>
        <a:lstStyle/>
        <a:p>
          <a:endParaRPr lang="zh-TW" altLang="en-US"/>
        </a:p>
      </dgm:t>
    </dgm:pt>
    <dgm:pt modelId="{19E64A61-CD2C-488F-B604-EFDEF80699F6}" type="sibTrans" cxnId="{2A502A53-288A-40B0-8EC8-705D47F318DA}">
      <dgm:prSet/>
      <dgm:spPr/>
      <dgm:t>
        <a:bodyPr/>
        <a:lstStyle/>
        <a:p>
          <a:endParaRPr lang="zh-TW" altLang="en-US"/>
        </a:p>
      </dgm:t>
    </dgm:pt>
    <dgm:pt modelId="{9D5AA1A9-451A-4121-8A8D-F36700AFFD7F}">
      <dgm:prSet custT="1"/>
      <dgm:spPr/>
      <dgm:t>
        <a:bodyPr/>
        <a:lstStyle/>
        <a:p>
          <a:r>
            <a:rPr lang="en-US" sz="1200" b="0" i="0" dirty="0" smtClean="0">
              <a:solidFill>
                <a:schemeClr val="tx1"/>
              </a:solidFill>
            </a:rPr>
            <a:t>Child Workers and Female Workers</a:t>
          </a:r>
          <a:endParaRPr lang="en-US" altLang="zh-TW" sz="1200" dirty="0">
            <a:solidFill>
              <a:schemeClr val="tx1"/>
            </a:solidFill>
          </a:endParaRPr>
        </a:p>
      </dgm:t>
    </dgm:pt>
    <dgm:pt modelId="{CA327931-788F-4D14-B5A0-45355453DDB3}" type="parTrans" cxnId="{E53358CD-80A8-4014-B994-A4CA3128BDC6}">
      <dgm:prSet/>
      <dgm:spPr/>
      <dgm:t>
        <a:bodyPr/>
        <a:lstStyle/>
        <a:p>
          <a:endParaRPr lang="zh-TW" altLang="en-US"/>
        </a:p>
      </dgm:t>
    </dgm:pt>
    <dgm:pt modelId="{5D55059A-7B27-400B-90AC-562AC1C7AD0C}" type="sibTrans" cxnId="{E53358CD-80A8-4014-B994-A4CA3128BDC6}">
      <dgm:prSet/>
      <dgm:spPr/>
      <dgm:t>
        <a:bodyPr/>
        <a:lstStyle/>
        <a:p>
          <a:endParaRPr lang="zh-TW" altLang="en-US"/>
        </a:p>
      </dgm:t>
    </dgm:pt>
    <dgm:pt modelId="{FD40D7E1-0070-45F3-BE6C-0CA1C2E7D295}">
      <dgm:prSet custT="1"/>
      <dgm:spPr/>
      <dgm:t>
        <a:bodyPr/>
        <a:lstStyle/>
        <a:p>
          <a:r>
            <a:rPr lang="en-US" sz="1200" b="0" i="0" dirty="0" smtClean="0">
              <a:solidFill>
                <a:schemeClr val="tx1"/>
              </a:solidFill>
            </a:rPr>
            <a:t>Retirement</a:t>
          </a:r>
          <a:endParaRPr lang="en-US" altLang="zh-TW" sz="1200" dirty="0">
            <a:solidFill>
              <a:schemeClr val="tx1"/>
            </a:solidFill>
          </a:endParaRPr>
        </a:p>
      </dgm:t>
    </dgm:pt>
    <dgm:pt modelId="{74FE7935-042B-4653-979D-C038DBD88215}" type="parTrans" cxnId="{A541B786-273D-47DA-A808-A5F8E9BBD18F}">
      <dgm:prSet/>
      <dgm:spPr/>
      <dgm:t>
        <a:bodyPr/>
        <a:lstStyle/>
        <a:p>
          <a:endParaRPr lang="zh-TW" altLang="en-US"/>
        </a:p>
      </dgm:t>
    </dgm:pt>
    <dgm:pt modelId="{455E4A32-8A0E-4419-B6DD-65CA4ACDAD99}" type="sibTrans" cxnId="{A541B786-273D-47DA-A808-A5F8E9BBD18F}">
      <dgm:prSet/>
      <dgm:spPr/>
      <dgm:t>
        <a:bodyPr/>
        <a:lstStyle/>
        <a:p>
          <a:endParaRPr lang="zh-TW" altLang="en-US"/>
        </a:p>
      </dgm:t>
    </dgm:pt>
    <dgm:pt modelId="{B8D3A8F5-3691-472E-934A-613192F99C01}">
      <dgm:prSet custT="1"/>
      <dgm:spPr>
        <a:solidFill>
          <a:srgbClr val="FF4D15"/>
        </a:solidFill>
      </dgm:spPr>
      <dgm:t>
        <a:bodyPr/>
        <a:lstStyle/>
        <a:p>
          <a:r>
            <a:rPr lang="en-US" sz="1200" b="1" i="0" u="sng" dirty="0" smtClean="0">
              <a:solidFill>
                <a:schemeClr val="tx1"/>
              </a:solidFill>
            </a:rPr>
            <a:t>Compensation for Occupational Accidents</a:t>
          </a:r>
          <a:endParaRPr lang="en-US" altLang="zh-TW" sz="1200" b="1" u="sng" dirty="0">
            <a:solidFill>
              <a:schemeClr val="tx1"/>
            </a:solidFill>
          </a:endParaRPr>
        </a:p>
      </dgm:t>
    </dgm:pt>
    <dgm:pt modelId="{D0ADA5CA-76AD-4D83-AEF1-D90113826C9D}" type="parTrans" cxnId="{B253C1CC-95CE-447F-B7A2-BBD52724B589}">
      <dgm:prSet/>
      <dgm:spPr/>
      <dgm:t>
        <a:bodyPr/>
        <a:lstStyle/>
        <a:p>
          <a:endParaRPr lang="zh-TW" altLang="en-US"/>
        </a:p>
      </dgm:t>
    </dgm:pt>
    <dgm:pt modelId="{82B8261E-3A5E-4B9B-81DC-6100D61B6381}" type="sibTrans" cxnId="{B253C1CC-95CE-447F-B7A2-BBD52724B589}">
      <dgm:prSet/>
      <dgm:spPr/>
      <dgm:t>
        <a:bodyPr/>
        <a:lstStyle/>
        <a:p>
          <a:endParaRPr lang="zh-TW" altLang="en-US"/>
        </a:p>
      </dgm:t>
    </dgm:pt>
    <dgm:pt modelId="{FCAF98AB-0602-4A04-A6F4-428E03FDBAA0}">
      <dgm:prSet custT="1"/>
      <dgm:spPr/>
      <dgm:t>
        <a:bodyPr/>
        <a:lstStyle/>
        <a:p>
          <a:r>
            <a:rPr lang="en-US" sz="1200" b="0" i="0" dirty="0" smtClean="0">
              <a:solidFill>
                <a:schemeClr val="tx1"/>
              </a:solidFill>
            </a:rPr>
            <a:t>Apprentices</a:t>
          </a:r>
          <a:endParaRPr lang="en-US" altLang="zh-TW" sz="1200" dirty="0">
            <a:solidFill>
              <a:schemeClr val="tx1"/>
            </a:solidFill>
          </a:endParaRPr>
        </a:p>
      </dgm:t>
    </dgm:pt>
    <dgm:pt modelId="{91F3AE52-A836-4771-9FB3-A0D75B14633B}" type="parTrans" cxnId="{E5CDB3F0-22E0-4F0B-BC9F-C05B2BA47DC9}">
      <dgm:prSet/>
      <dgm:spPr/>
      <dgm:t>
        <a:bodyPr/>
        <a:lstStyle/>
        <a:p>
          <a:endParaRPr lang="zh-TW" altLang="en-US"/>
        </a:p>
      </dgm:t>
    </dgm:pt>
    <dgm:pt modelId="{2E593F40-3019-4A36-BA07-612A9D87E4A5}" type="sibTrans" cxnId="{E5CDB3F0-22E0-4F0B-BC9F-C05B2BA47DC9}">
      <dgm:prSet/>
      <dgm:spPr/>
      <dgm:t>
        <a:bodyPr/>
        <a:lstStyle/>
        <a:p>
          <a:endParaRPr lang="zh-TW" altLang="en-US"/>
        </a:p>
      </dgm:t>
    </dgm:pt>
    <dgm:pt modelId="{69B324CE-5E4D-41C9-A5D6-2F84E883D7B1}">
      <dgm:prSet custT="1"/>
      <dgm:spPr>
        <a:solidFill>
          <a:srgbClr val="FF4D15"/>
        </a:solidFill>
      </dgm:spPr>
      <dgm:t>
        <a:bodyPr/>
        <a:lstStyle/>
        <a:p>
          <a:r>
            <a:rPr lang="en-US" sz="1200" b="1" i="0" u="sng" dirty="0" smtClean="0">
              <a:solidFill>
                <a:schemeClr val="tx1"/>
              </a:solidFill>
              <a:effectLst/>
            </a:rPr>
            <a:t>Work Rules</a:t>
          </a:r>
          <a:endParaRPr lang="en-US" altLang="zh-TW" sz="1200" b="1" u="sng" dirty="0">
            <a:solidFill>
              <a:schemeClr val="tx1"/>
            </a:solidFill>
            <a:effectLst/>
          </a:endParaRPr>
        </a:p>
      </dgm:t>
    </dgm:pt>
    <dgm:pt modelId="{BE06E0D4-CD5D-44A9-9C84-50D76EF0008C}" type="parTrans" cxnId="{DFF0A61A-DFE7-4618-B84A-46DE8A1C2AAA}">
      <dgm:prSet/>
      <dgm:spPr/>
      <dgm:t>
        <a:bodyPr/>
        <a:lstStyle/>
        <a:p>
          <a:endParaRPr lang="zh-TW" altLang="en-US"/>
        </a:p>
      </dgm:t>
    </dgm:pt>
    <dgm:pt modelId="{EAF4C866-B27D-4D23-AF2C-C483D1292BC6}" type="sibTrans" cxnId="{DFF0A61A-DFE7-4618-B84A-46DE8A1C2AAA}">
      <dgm:prSet/>
      <dgm:spPr/>
      <dgm:t>
        <a:bodyPr/>
        <a:lstStyle/>
        <a:p>
          <a:endParaRPr lang="zh-TW" altLang="en-US"/>
        </a:p>
      </dgm:t>
    </dgm:pt>
    <dgm:pt modelId="{405A3F67-4E90-471A-B817-1D38C45FA76C}">
      <dgm:prSet custT="1"/>
      <dgm:spPr/>
      <dgm:t>
        <a:bodyPr/>
        <a:lstStyle/>
        <a:p>
          <a:r>
            <a:rPr lang="en-US" sz="1200" b="0" i="0" dirty="0" smtClean="0">
              <a:solidFill>
                <a:schemeClr val="tx1"/>
              </a:solidFill>
            </a:rPr>
            <a:t>Supervision and Inspection</a:t>
          </a:r>
          <a:endParaRPr lang="en-US" altLang="zh-TW" sz="1200" dirty="0">
            <a:solidFill>
              <a:schemeClr val="tx1"/>
            </a:solidFill>
          </a:endParaRPr>
        </a:p>
      </dgm:t>
    </dgm:pt>
    <dgm:pt modelId="{36F2137F-121D-4AEE-B0F8-004DE7BCF3AA}" type="parTrans" cxnId="{09C83092-A90C-4860-875F-96120A2E10FA}">
      <dgm:prSet/>
      <dgm:spPr/>
      <dgm:t>
        <a:bodyPr/>
        <a:lstStyle/>
        <a:p>
          <a:endParaRPr lang="zh-TW" altLang="en-US"/>
        </a:p>
      </dgm:t>
    </dgm:pt>
    <dgm:pt modelId="{63A22D63-50B1-49F6-96DC-FBE37C0F34FA}" type="sibTrans" cxnId="{09C83092-A90C-4860-875F-96120A2E10FA}">
      <dgm:prSet/>
      <dgm:spPr/>
      <dgm:t>
        <a:bodyPr/>
        <a:lstStyle/>
        <a:p>
          <a:endParaRPr lang="zh-TW" altLang="en-US"/>
        </a:p>
      </dgm:t>
    </dgm:pt>
    <dgm:pt modelId="{62DAAE48-30B9-41AA-86C6-F817865B8B85}">
      <dgm:prSet custT="1"/>
      <dgm:spPr/>
      <dgm:t>
        <a:bodyPr/>
        <a:lstStyle/>
        <a:p>
          <a:r>
            <a:rPr lang="en-US" sz="1200" b="0" i="0" dirty="0" smtClean="0">
              <a:solidFill>
                <a:schemeClr val="tx1"/>
              </a:solidFill>
            </a:rPr>
            <a:t>Penal Provisions</a:t>
          </a:r>
          <a:endParaRPr lang="en-US" altLang="zh-TW" sz="1200" dirty="0">
            <a:solidFill>
              <a:schemeClr val="tx1"/>
            </a:solidFill>
          </a:endParaRPr>
        </a:p>
      </dgm:t>
    </dgm:pt>
    <dgm:pt modelId="{99EE0A8D-C2FD-4695-AA5C-B4FFE53A0A6C}" type="parTrans" cxnId="{F0E43433-7881-47ED-A79B-88ECF8317536}">
      <dgm:prSet/>
      <dgm:spPr/>
      <dgm:t>
        <a:bodyPr/>
        <a:lstStyle/>
        <a:p>
          <a:endParaRPr lang="zh-TW" altLang="en-US"/>
        </a:p>
      </dgm:t>
    </dgm:pt>
    <dgm:pt modelId="{04B5BC21-4F16-454F-86F3-9E55ED5A8C1D}" type="sibTrans" cxnId="{F0E43433-7881-47ED-A79B-88ECF8317536}">
      <dgm:prSet/>
      <dgm:spPr/>
      <dgm:t>
        <a:bodyPr/>
        <a:lstStyle/>
        <a:p>
          <a:endParaRPr lang="zh-TW" altLang="en-US"/>
        </a:p>
      </dgm:t>
    </dgm:pt>
    <dgm:pt modelId="{F23FB801-40C7-4208-BD33-6F29B3F242A2}" type="pres">
      <dgm:prSet presAssocID="{7CC4DCE5-BA63-422F-AA1A-8F62B11300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0B0E61D6-4991-4C28-BEDA-B1DF93983AD9}" type="pres">
      <dgm:prSet presAssocID="{F261C2BF-3D55-4D47-94FA-448D7BE10A70}" presName="hierRoot1" presStyleCnt="0">
        <dgm:presLayoutVars>
          <dgm:hierBranch val="init"/>
        </dgm:presLayoutVars>
      </dgm:prSet>
      <dgm:spPr/>
    </dgm:pt>
    <dgm:pt modelId="{8BFBDF94-E452-4F10-890E-CC365BA0CA2C}" type="pres">
      <dgm:prSet presAssocID="{F261C2BF-3D55-4D47-94FA-448D7BE10A70}" presName="rootComposite1" presStyleCnt="0"/>
      <dgm:spPr/>
    </dgm:pt>
    <dgm:pt modelId="{3ED8CE4E-D37D-402D-849F-6AF770609FB5}" type="pres">
      <dgm:prSet presAssocID="{F261C2BF-3D55-4D47-94FA-448D7BE10A70}" presName="rootText1" presStyleLbl="node0" presStyleIdx="0" presStyleCnt="1" custScaleX="18923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61C6701-19DC-4766-A6EC-F87A5CB543DD}" type="pres">
      <dgm:prSet presAssocID="{F261C2BF-3D55-4D47-94FA-448D7BE10A70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6AD3ECF8-9F01-4CE0-95BF-7B78A4393FA4}" type="pres">
      <dgm:prSet presAssocID="{F261C2BF-3D55-4D47-94FA-448D7BE10A70}" presName="hierChild2" presStyleCnt="0"/>
      <dgm:spPr/>
    </dgm:pt>
    <dgm:pt modelId="{32D6B7F3-7C3A-4E3A-9ADA-4F530309CAF0}" type="pres">
      <dgm:prSet presAssocID="{29DA9A9F-3ADA-46B5-85E6-C4AF38DA1EFE}" presName="Name64" presStyleLbl="parChTrans1D2" presStyleIdx="0" presStyleCnt="11"/>
      <dgm:spPr/>
      <dgm:t>
        <a:bodyPr/>
        <a:lstStyle/>
        <a:p>
          <a:endParaRPr lang="zh-TW" altLang="en-US"/>
        </a:p>
      </dgm:t>
    </dgm:pt>
    <dgm:pt modelId="{BA86CAA9-53A2-44C1-8986-C12E45D867ED}" type="pres">
      <dgm:prSet presAssocID="{44330FAA-0115-4110-BC98-2D3B1705544C}" presName="hierRoot2" presStyleCnt="0">
        <dgm:presLayoutVars>
          <dgm:hierBranch val="init"/>
        </dgm:presLayoutVars>
      </dgm:prSet>
      <dgm:spPr/>
    </dgm:pt>
    <dgm:pt modelId="{4D0B1899-C39D-4EE2-9386-A32504211E56}" type="pres">
      <dgm:prSet presAssocID="{44330FAA-0115-4110-BC98-2D3B1705544C}" presName="rootComposite" presStyleCnt="0"/>
      <dgm:spPr/>
    </dgm:pt>
    <dgm:pt modelId="{09DF083E-05CB-4C0B-BBF2-8886B0BE3AF0}" type="pres">
      <dgm:prSet presAssocID="{44330FAA-0115-4110-BC98-2D3B1705544C}" presName="rootText" presStyleLbl="node2" presStyleIdx="0" presStyleCnt="11" custScaleX="34344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F30A1CD-B4F8-45AA-ACE8-754D01FD2841}" type="pres">
      <dgm:prSet presAssocID="{44330FAA-0115-4110-BC98-2D3B1705544C}" presName="rootConnector" presStyleLbl="node2" presStyleIdx="0" presStyleCnt="11"/>
      <dgm:spPr/>
      <dgm:t>
        <a:bodyPr/>
        <a:lstStyle/>
        <a:p>
          <a:endParaRPr lang="zh-TW" altLang="en-US"/>
        </a:p>
      </dgm:t>
    </dgm:pt>
    <dgm:pt modelId="{73124F7E-3F2E-4F91-9307-0E3DC7BD7199}" type="pres">
      <dgm:prSet presAssocID="{44330FAA-0115-4110-BC98-2D3B1705544C}" presName="hierChild4" presStyleCnt="0"/>
      <dgm:spPr/>
    </dgm:pt>
    <dgm:pt modelId="{305C94BA-2063-45E3-83DE-05BCDD190E51}" type="pres">
      <dgm:prSet presAssocID="{44330FAA-0115-4110-BC98-2D3B1705544C}" presName="hierChild5" presStyleCnt="0"/>
      <dgm:spPr/>
    </dgm:pt>
    <dgm:pt modelId="{DF56B054-49EB-4C84-9F14-CE80B64C43C2}" type="pres">
      <dgm:prSet presAssocID="{AC674359-C33E-45CE-A243-82EBDC290B59}" presName="Name64" presStyleLbl="parChTrans1D2" presStyleIdx="1" presStyleCnt="11"/>
      <dgm:spPr/>
      <dgm:t>
        <a:bodyPr/>
        <a:lstStyle/>
        <a:p>
          <a:endParaRPr lang="zh-TW" altLang="en-US"/>
        </a:p>
      </dgm:t>
    </dgm:pt>
    <dgm:pt modelId="{D2419AED-EA12-4FD4-8023-696AA13193F6}" type="pres">
      <dgm:prSet presAssocID="{0D41C486-D9D4-4A47-8EC5-E25CFEB0DD66}" presName="hierRoot2" presStyleCnt="0">
        <dgm:presLayoutVars>
          <dgm:hierBranch val="init"/>
        </dgm:presLayoutVars>
      </dgm:prSet>
      <dgm:spPr/>
    </dgm:pt>
    <dgm:pt modelId="{BA5967BF-52DC-4A30-BA82-992DAB0EF5B3}" type="pres">
      <dgm:prSet presAssocID="{0D41C486-D9D4-4A47-8EC5-E25CFEB0DD66}" presName="rootComposite" presStyleCnt="0"/>
      <dgm:spPr/>
    </dgm:pt>
    <dgm:pt modelId="{0DAF8ADD-40CB-4C55-8342-AFFD11ED34FF}" type="pres">
      <dgm:prSet presAssocID="{0D41C486-D9D4-4A47-8EC5-E25CFEB0DD66}" presName="rootText" presStyleLbl="node2" presStyleIdx="1" presStyleCnt="11" custScaleX="4154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8E01894-BB14-417F-8955-2E8FE373D83F}" type="pres">
      <dgm:prSet presAssocID="{0D41C486-D9D4-4A47-8EC5-E25CFEB0DD66}" presName="rootConnector" presStyleLbl="node2" presStyleIdx="1" presStyleCnt="11"/>
      <dgm:spPr/>
      <dgm:t>
        <a:bodyPr/>
        <a:lstStyle/>
        <a:p>
          <a:endParaRPr lang="zh-TW" altLang="en-US"/>
        </a:p>
      </dgm:t>
    </dgm:pt>
    <dgm:pt modelId="{42E2F900-797E-4C25-8649-61183E7512A8}" type="pres">
      <dgm:prSet presAssocID="{0D41C486-D9D4-4A47-8EC5-E25CFEB0DD66}" presName="hierChild4" presStyleCnt="0"/>
      <dgm:spPr/>
    </dgm:pt>
    <dgm:pt modelId="{957FB5FE-238C-423A-99B9-1F218F43954C}" type="pres">
      <dgm:prSet presAssocID="{0D41C486-D9D4-4A47-8EC5-E25CFEB0DD66}" presName="hierChild5" presStyleCnt="0"/>
      <dgm:spPr/>
    </dgm:pt>
    <dgm:pt modelId="{35AD7AC5-DD5D-4C96-AD7D-DE6D55DE30A5}" type="pres">
      <dgm:prSet presAssocID="{555525FD-27A6-42D3-B77B-185C1FF30BB6}" presName="Name64" presStyleLbl="parChTrans1D2" presStyleIdx="2" presStyleCnt="11"/>
      <dgm:spPr/>
      <dgm:t>
        <a:bodyPr/>
        <a:lstStyle/>
        <a:p>
          <a:endParaRPr lang="zh-TW" altLang="en-US"/>
        </a:p>
      </dgm:t>
    </dgm:pt>
    <dgm:pt modelId="{A0672FC0-CE33-43D0-BB90-7779D2186D2A}" type="pres">
      <dgm:prSet presAssocID="{1DE70840-403C-4011-89DB-F9731910425D}" presName="hierRoot2" presStyleCnt="0">
        <dgm:presLayoutVars>
          <dgm:hierBranch val="init"/>
        </dgm:presLayoutVars>
      </dgm:prSet>
      <dgm:spPr/>
    </dgm:pt>
    <dgm:pt modelId="{270ABBB4-9DA5-42D7-9F9D-4C97E49B0E11}" type="pres">
      <dgm:prSet presAssocID="{1DE70840-403C-4011-89DB-F9731910425D}" presName="rootComposite" presStyleCnt="0"/>
      <dgm:spPr/>
    </dgm:pt>
    <dgm:pt modelId="{E9ED7A82-562B-4A55-9175-6A4F34437F1D}" type="pres">
      <dgm:prSet presAssocID="{1DE70840-403C-4011-89DB-F9731910425D}" presName="rootText" presStyleLbl="node2" presStyleIdx="2" presStyleCnt="11" custScaleX="4154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24CACCF-A856-4869-871E-06BA902A1CE5}" type="pres">
      <dgm:prSet presAssocID="{1DE70840-403C-4011-89DB-F9731910425D}" presName="rootConnector" presStyleLbl="node2" presStyleIdx="2" presStyleCnt="11"/>
      <dgm:spPr/>
      <dgm:t>
        <a:bodyPr/>
        <a:lstStyle/>
        <a:p>
          <a:endParaRPr lang="zh-TW" altLang="en-US"/>
        </a:p>
      </dgm:t>
    </dgm:pt>
    <dgm:pt modelId="{0A20EBD6-6828-4222-9784-46B4DB976D46}" type="pres">
      <dgm:prSet presAssocID="{1DE70840-403C-4011-89DB-F9731910425D}" presName="hierChild4" presStyleCnt="0"/>
      <dgm:spPr/>
    </dgm:pt>
    <dgm:pt modelId="{347F3700-8191-4FE5-BB85-0B4A1DF00CB9}" type="pres">
      <dgm:prSet presAssocID="{1DE70840-403C-4011-89DB-F9731910425D}" presName="hierChild5" presStyleCnt="0"/>
      <dgm:spPr/>
    </dgm:pt>
    <dgm:pt modelId="{69E0AE13-88E8-472D-9851-DB029F767328}" type="pres">
      <dgm:prSet presAssocID="{25FE29E5-5C03-4C6F-86B7-0DA07252EE08}" presName="Name64" presStyleLbl="parChTrans1D2" presStyleIdx="3" presStyleCnt="11"/>
      <dgm:spPr/>
      <dgm:t>
        <a:bodyPr/>
        <a:lstStyle/>
        <a:p>
          <a:endParaRPr lang="zh-TW" altLang="en-US"/>
        </a:p>
      </dgm:t>
    </dgm:pt>
    <dgm:pt modelId="{9333CA37-5031-44D6-8718-7390AD8538B3}" type="pres">
      <dgm:prSet presAssocID="{13A724CB-5AD6-4983-A65F-69E63F3AB9F8}" presName="hierRoot2" presStyleCnt="0">
        <dgm:presLayoutVars>
          <dgm:hierBranch val="init"/>
        </dgm:presLayoutVars>
      </dgm:prSet>
      <dgm:spPr/>
    </dgm:pt>
    <dgm:pt modelId="{5A8DDFF5-AD59-453A-85FD-BE0084C66AFC}" type="pres">
      <dgm:prSet presAssocID="{13A724CB-5AD6-4983-A65F-69E63F3AB9F8}" presName="rootComposite" presStyleCnt="0"/>
      <dgm:spPr/>
    </dgm:pt>
    <dgm:pt modelId="{18D8C2C5-E0EC-49FB-840D-3C3AAADA9218}" type="pres">
      <dgm:prSet presAssocID="{13A724CB-5AD6-4983-A65F-69E63F3AB9F8}" presName="rootText" presStyleLbl="node2" presStyleIdx="3" presStyleCnt="11" custScaleX="34344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FEE42F2-9CB8-4780-B507-73A424F082C4}" type="pres">
      <dgm:prSet presAssocID="{13A724CB-5AD6-4983-A65F-69E63F3AB9F8}" presName="rootConnector" presStyleLbl="node2" presStyleIdx="3" presStyleCnt="11"/>
      <dgm:spPr/>
      <dgm:t>
        <a:bodyPr/>
        <a:lstStyle/>
        <a:p>
          <a:endParaRPr lang="zh-TW" altLang="en-US"/>
        </a:p>
      </dgm:t>
    </dgm:pt>
    <dgm:pt modelId="{18634ACA-2C8B-4A68-BF6A-41AC88B0A9F2}" type="pres">
      <dgm:prSet presAssocID="{13A724CB-5AD6-4983-A65F-69E63F3AB9F8}" presName="hierChild4" presStyleCnt="0"/>
      <dgm:spPr/>
    </dgm:pt>
    <dgm:pt modelId="{3B1EA7B4-844B-4B74-8CD6-80684FA3754B}" type="pres">
      <dgm:prSet presAssocID="{13A724CB-5AD6-4983-A65F-69E63F3AB9F8}" presName="hierChild5" presStyleCnt="0"/>
      <dgm:spPr/>
    </dgm:pt>
    <dgm:pt modelId="{09EFDF19-C252-4C55-9B8C-615CF6528700}" type="pres">
      <dgm:prSet presAssocID="{CA327931-788F-4D14-B5A0-45355453DDB3}" presName="Name64" presStyleLbl="parChTrans1D2" presStyleIdx="4" presStyleCnt="11"/>
      <dgm:spPr/>
      <dgm:t>
        <a:bodyPr/>
        <a:lstStyle/>
        <a:p>
          <a:endParaRPr lang="zh-TW" altLang="en-US"/>
        </a:p>
      </dgm:t>
    </dgm:pt>
    <dgm:pt modelId="{06A6F187-F888-4CAA-BF67-9D3EC54FDB2F}" type="pres">
      <dgm:prSet presAssocID="{9D5AA1A9-451A-4121-8A8D-F36700AFFD7F}" presName="hierRoot2" presStyleCnt="0">
        <dgm:presLayoutVars>
          <dgm:hierBranch val="init"/>
        </dgm:presLayoutVars>
      </dgm:prSet>
      <dgm:spPr/>
    </dgm:pt>
    <dgm:pt modelId="{B4C9273B-1946-4063-8AD0-A06DC2A0BA0D}" type="pres">
      <dgm:prSet presAssocID="{9D5AA1A9-451A-4121-8A8D-F36700AFFD7F}" presName="rootComposite" presStyleCnt="0"/>
      <dgm:spPr/>
    </dgm:pt>
    <dgm:pt modelId="{803FD2F6-1DB3-45A7-98DD-0E97823A586E}" type="pres">
      <dgm:prSet presAssocID="{9D5AA1A9-451A-4121-8A8D-F36700AFFD7F}" presName="rootText" presStyleLbl="node2" presStyleIdx="4" presStyleCnt="11" custScaleX="34344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6394F63-6813-4A34-98FE-072628B53728}" type="pres">
      <dgm:prSet presAssocID="{9D5AA1A9-451A-4121-8A8D-F36700AFFD7F}" presName="rootConnector" presStyleLbl="node2" presStyleIdx="4" presStyleCnt="11"/>
      <dgm:spPr/>
      <dgm:t>
        <a:bodyPr/>
        <a:lstStyle/>
        <a:p>
          <a:endParaRPr lang="zh-TW" altLang="en-US"/>
        </a:p>
      </dgm:t>
    </dgm:pt>
    <dgm:pt modelId="{BE421DC0-2288-48DA-B484-584559A06982}" type="pres">
      <dgm:prSet presAssocID="{9D5AA1A9-451A-4121-8A8D-F36700AFFD7F}" presName="hierChild4" presStyleCnt="0"/>
      <dgm:spPr/>
    </dgm:pt>
    <dgm:pt modelId="{5E90AD4C-CC5D-4AC7-B7C1-D4854B2ECB2F}" type="pres">
      <dgm:prSet presAssocID="{9D5AA1A9-451A-4121-8A8D-F36700AFFD7F}" presName="hierChild5" presStyleCnt="0"/>
      <dgm:spPr/>
    </dgm:pt>
    <dgm:pt modelId="{97C47A16-24BB-44FB-9F5C-B2483FF12357}" type="pres">
      <dgm:prSet presAssocID="{74FE7935-042B-4653-979D-C038DBD88215}" presName="Name64" presStyleLbl="parChTrans1D2" presStyleIdx="5" presStyleCnt="11"/>
      <dgm:spPr/>
      <dgm:t>
        <a:bodyPr/>
        <a:lstStyle/>
        <a:p>
          <a:endParaRPr lang="zh-TW" altLang="en-US"/>
        </a:p>
      </dgm:t>
    </dgm:pt>
    <dgm:pt modelId="{778D8D48-63A8-4914-B6E3-033097450390}" type="pres">
      <dgm:prSet presAssocID="{FD40D7E1-0070-45F3-BE6C-0CA1C2E7D295}" presName="hierRoot2" presStyleCnt="0">
        <dgm:presLayoutVars>
          <dgm:hierBranch val="init"/>
        </dgm:presLayoutVars>
      </dgm:prSet>
      <dgm:spPr/>
    </dgm:pt>
    <dgm:pt modelId="{284ECBEA-285B-4471-8AD8-2CB27E0D292A}" type="pres">
      <dgm:prSet presAssocID="{FD40D7E1-0070-45F3-BE6C-0CA1C2E7D295}" presName="rootComposite" presStyleCnt="0"/>
      <dgm:spPr/>
    </dgm:pt>
    <dgm:pt modelId="{AFEDAA6E-F612-48AB-9DAD-B5288629E809}" type="pres">
      <dgm:prSet presAssocID="{FD40D7E1-0070-45F3-BE6C-0CA1C2E7D295}" presName="rootText" presStyleLbl="node2" presStyleIdx="5" presStyleCnt="11" custScaleX="34193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A4FF873-4EAA-415C-B54B-31FA0CD88E84}" type="pres">
      <dgm:prSet presAssocID="{FD40D7E1-0070-45F3-BE6C-0CA1C2E7D295}" presName="rootConnector" presStyleLbl="node2" presStyleIdx="5" presStyleCnt="11"/>
      <dgm:spPr/>
      <dgm:t>
        <a:bodyPr/>
        <a:lstStyle/>
        <a:p>
          <a:endParaRPr lang="zh-TW" altLang="en-US"/>
        </a:p>
      </dgm:t>
    </dgm:pt>
    <dgm:pt modelId="{89D05F59-E704-4C28-BFEE-3913ED7337FA}" type="pres">
      <dgm:prSet presAssocID="{FD40D7E1-0070-45F3-BE6C-0CA1C2E7D295}" presName="hierChild4" presStyleCnt="0"/>
      <dgm:spPr/>
    </dgm:pt>
    <dgm:pt modelId="{4C99A125-5B60-4732-B842-28E868A1EDCF}" type="pres">
      <dgm:prSet presAssocID="{FD40D7E1-0070-45F3-BE6C-0CA1C2E7D295}" presName="hierChild5" presStyleCnt="0"/>
      <dgm:spPr/>
    </dgm:pt>
    <dgm:pt modelId="{4B5A9D19-30AE-4B3C-986D-1374F2FF5A9C}" type="pres">
      <dgm:prSet presAssocID="{D0ADA5CA-76AD-4D83-AEF1-D90113826C9D}" presName="Name64" presStyleLbl="parChTrans1D2" presStyleIdx="6" presStyleCnt="11"/>
      <dgm:spPr/>
      <dgm:t>
        <a:bodyPr/>
        <a:lstStyle/>
        <a:p>
          <a:endParaRPr lang="zh-TW" altLang="en-US"/>
        </a:p>
      </dgm:t>
    </dgm:pt>
    <dgm:pt modelId="{5CF1A582-0A2D-49F7-803D-130129167A6A}" type="pres">
      <dgm:prSet presAssocID="{B8D3A8F5-3691-472E-934A-613192F99C01}" presName="hierRoot2" presStyleCnt="0">
        <dgm:presLayoutVars>
          <dgm:hierBranch val="init"/>
        </dgm:presLayoutVars>
      </dgm:prSet>
      <dgm:spPr/>
    </dgm:pt>
    <dgm:pt modelId="{616E6439-703F-42A2-AC81-C733E8B53920}" type="pres">
      <dgm:prSet presAssocID="{B8D3A8F5-3691-472E-934A-613192F99C01}" presName="rootComposite" presStyleCnt="0"/>
      <dgm:spPr/>
    </dgm:pt>
    <dgm:pt modelId="{DFCA1A22-EEBE-43F7-9CA0-47C949FD34A4}" type="pres">
      <dgm:prSet presAssocID="{B8D3A8F5-3691-472E-934A-613192F99C01}" presName="rootText" presStyleLbl="node2" presStyleIdx="6" presStyleCnt="11" custScaleX="4154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1CEBCBA-4114-4F53-A262-D445F9F733A2}" type="pres">
      <dgm:prSet presAssocID="{B8D3A8F5-3691-472E-934A-613192F99C01}" presName="rootConnector" presStyleLbl="node2" presStyleIdx="6" presStyleCnt="11"/>
      <dgm:spPr/>
      <dgm:t>
        <a:bodyPr/>
        <a:lstStyle/>
        <a:p>
          <a:endParaRPr lang="zh-TW" altLang="en-US"/>
        </a:p>
      </dgm:t>
    </dgm:pt>
    <dgm:pt modelId="{C709E810-84AC-4C0C-A39B-B1A101ABC210}" type="pres">
      <dgm:prSet presAssocID="{B8D3A8F5-3691-472E-934A-613192F99C01}" presName="hierChild4" presStyleCnt="0"/>
      <dgm:spPr/>
    </dgm:pt>
    <dgm:pt modelId="{5773289C-5790-4EA6-9327-F80FFCA4806D}" type="pres">
      <dgm:prSet presAssocID="{B8D3A8F5-3691-472E-934A-613192F99C01}" presName="hierChild5" presStyleCnt="0"/>
      <dgm:spPr/>
    </dgm:pt>
    <dgm:pt modelId="{16D9BA26-FB09-45B2-B295-2AF5BFADA9C2}" type="pres">
      <dgm:prSet presAssocID="{91F3AE52-A836-4771-9FB3-A0D75B14633B}" presName="Name64" presStyleLbl="parChTrans1D2" presStyleIdx="7" presStyleCnt="11"/>
      <dgm:spPr/>
      <dgm:t>
        <a:bodyPr/>
        <a:lstStyle/>
        <a:p>
          <a:endParaRPr lang="zh-TW" altLang="en-US"/>
        </a:p>
      </dgm:t>
    </dgm:pt>
    <dgm:pt modelId="{A9D52666-142D-44CF-BAC1-B9773C8340CD}" type="pres">
      <dgm:prSet presAssocID="{FCAF98AB-0602-4A04-A6F4-428E03FDBAA0}" presName="hierRoot2" presStyleCnt="0">
        <dgm:presLayoutVars>
          <dgm:hierBranch val="init"/>
        </dgm:presLayoutVars>
      </dgm:prSet>
      <dgm:spPr/>
    </dgm:pt>
    <dgm:pt modelId="{CEC76CB7-EB5D-4B49-BA20-1F23E2EDAE8E}" type="pres">
      <dgm:prSet presAssocID="{FCAF98AB-0602-4A04-A6F4-428E03FDBAA0}" presName="rootComposite" presStyleCnt="0"/>
      <dgm:spPr/>
    </dgm:pt>
    <dgm:pt modelId="{3BE05EB7-6F6B-411F-A7EC-A1CA85C889B3}" type="pres">
      <dgm:prSet presAssocID="{FCAF98AB-0602-4A04-A6F4-428E03FDBAA0}" presName="rootText" presStyleLbl="node2" presStyleIdx="7" presStyleCnt="11" custScaleX="34344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198D383-46C0-4856-A2D6-A93F6C940FAC}" type="pres">
      <dgm:prSet presAssocID="{FCAF98AB-0602-4A04-A6F4-428E03FDBAA0}" presName="rootConnector" presStyleLbl="node2" presStyleIdx="7" presStyleCnt="11"/>
      <dgm:spPr/>
      <dgm:t>
        <a:bodyPr/>
        <a:lstStyle/>
        <a:p>
          <a:endParaRPr lang="zh-TW" altLang="en-US"/>
        </a:p>
      </dgm:t>
    </dgm:pt>
    <dgm:pt modelId="{539F7B9C-2108-4462-8280-29B3BEE74EC4}" type="pres">
      <dgm:prSet presAssocID="{FCAF98AB-0602-4A04-A6F4-428E03FDBAA0}" presName="hierChild4" presStyleCnt="0"/>
      <dgm:spPr/>
    </dgm:pt>
    <dgm:pt modelId="{2CD2287D-50C5-4E4B-A4DE-552AF6322182}" type="pres">
      <dgm:prSet presAssocID="{FCAF98AB-0602-4A04-A6F4-428E03FDBAA0}" presName="hierChild5" presStyleCnt="0"/>
      <dgm:spPr/>
    </dgm:pt>
    <dgm:pt modelId="{9C21A1A9-125C-45FE-8687-B85E03F13168}" type="pres">
      <dgm:prSet presAssocID="{BE06E0D4-CD5D-44A9-9C84-50D76EF0008C}" presName="Name64" presStyleLbl="parChTrans1D2" presStyleIdx="8" presStyleCnt="11"/>
      <dgm:spPr/>
      <dgm:t>
        <a:bodyPr/>
        <a:lstStyle/>
        <a:p>
          <a:endParaRPr lang="zh-TW" altLang="en-US"/>
        </a:p>
      </dgm:t>
    </dgm:pt>
    <dgm:pt modelId="{84E2AF55-2890-41B6-A72D-10F8AB593FCC}" type="pres">
      <dgm:prSet presAssocID="{69B324CE-5E4D-41C9-A5D6-2F84E883D7B1}" presName="hierRoot2" presStyleCnt="0">
        <dgm:presLayoutVars>
          <dgm:hierBranch val="init"/>
        </dgm:presLayoutVars>
      </dgm:prSet>
      <dgm:spPr/>
    </dgm:pt>
    <dgm:pt modelId="{F1774285-D885-431D-988E-8EECA91B4B64}" type="pres">
      <dgm:prSet presAssocID="{69B324CE-5E4D-41C9-A5D6-2F84E883D7B1}" presName="rootComposite" presStyleCnt="0"/>
      <dgm:spPr/>
    </dgm:pt>
    <dgm:pt modelId="{BFE7A803-CD11-4103-9972-37A7CB016B75}" type="pres">
      <dgm:prSet presAssocID="{69B324CE-5E4D-41C9-A5D6-2F84E883D7B1}" presName="rootText" presStyleLbl="node2" presStyleIdx="8" presStyleCnt="11" custScaleX="41549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49E7438-D524-4B31-816A-D26A69D37645}" type="pres">
      <dgm:prSet presAssocID="{69B324CE-5E4D-41C9-A5D6-2F84E883D7B1}" presName="rootConnector" presStyleLbl="node2" presStyleIdx="8" presStyleCnt="11"/>
      <dgm:spPr/>
      <dgm:t>
        <a:bodyPr/>
        <a:lstStyle/>
        <a:p>
          <a:endParaRPr lang="zh-TW" altLang="en-US"/>
        </a:p>
      </dgm:t>
    </dgm:pt>
    <dgm:pt modelId="{A17D033E-A854-473A-814C-32C66CEED6A5}" type="pres">
      <dgm:prSet presAssocID="{69B324CE-5E4D-41C9-A5D6-2F84E883D7B1}" presName="hierChild4" presStyleCnt="0"/>
      <dgm:spPr/>
    </dgm:pt>
    <dgm:pt modelId="{D78D9A74-C76B-4CAA-ADF5-3833E9A31484}" type="pres">
      <dgm:prSet presAssocID="{69B324CE-5E4D-41C9-A5D6-2F84E883D7B1}" presName="hierChild5" presStyleCnt="0"/>
      <dgm:spPr/>
    </dgm:pt>
    <dgm:pt modelId="{8F1F11BA-6C3C-4D20-8588-DE41FE501BC8}" type="pres">
      <dgm:prSet presAssocID="{36F2137F-121D-4AEE-B0F8-004DE7BCF3AA}" presName="Name64" presStyleLbl="parChTrans1D2" presStyleIdx="9" presStyleCnt="11"/>
      <dgm:spPr/>
      <dgm:t>
        <a:bodyPr/>
        <a:lstStyle/>
        <a:p>
          <a:endParaRPr lang="zh-TW" altLang="en-US"/>
        </a:p>
      </dgm:t>
    </dgm:pt>
    <dgm:pt modelId="{6403AB97-792B-4ED1-B315-859D146C5607}" type="pres">
      <dgm:prSet presAssocID="{405A3F67-4E90-471A-B817-1D38C45FA76C}" presName="hierRoot2" presStyleCnt="0">
        <dgm:presLayoutVars>
          <dgm:hierBranch val="init"/>
        </dgm:presLayoutVars>
      </dgm:prSet>
      <dgm:spPr/>
    </dgm:pt>
    <dgm:pt modelId="{67D1A9A2-19F5-4FD1-A27D-F3B00306E81F}" type="pres">
      <dgm:prSet presAssocID="{405A3F67-4E90-471A-B817-1D38C45FA76C}" presName="rootComposite" presStyleCnt="0"/>
      <dgm:spPr/>
    </dgm:pt>
    <dgm:pt modelId="{BA793248-C2EF-48E1-BAA3-27595FB260C6}" type="pres">
      <dgm:prSet presAssocID="{405A3F67-4E90-471A-B817-1D38C45FA76C}" presName="rootText" presStyleLbl="node2" presStyleIdx="9" presStyleCnt="11" custScaleX="34344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9BF8BD4-CD60-4F9B-A378-7F1F18C0EDD6}" type="pres">
      <dgm:prSet presAssocID="{405A3F67-4E90-471A-B817-1D38C45FA76C}" presName="rootConnector" presStyleLbl="node2" presStyleIdx="9" presStyleCnt="11"/>
      <dgm:spPr/>
      <dgm:t>
        <a:bodyPr/>
        <a:lstStyle/>
        <a:p>
          <a:endParaRPr lang="zh-TW" altLang="en-US"/>
        </a:p>
      </dgm:t>
    </dgm:pt>
    <dgm:pt modelId="{AD749AB3-0EF5-4D30-9D83-581CC8A5AB0F}" type="pres">
      <dgm:prSet presAssocID="{405A3F67-4E90-471A-B817-1D38C45FA76C}" presName="hierChild4" presStyleCnt="0"/>
      <dgm:spPr/>
    </dgm:pt>
    <dgm:pt modelId="{0AEAD6C2-0714-4E0C-A6F2-CFA15B5CCD46}" type="pres">
      <dgm:prSet presAssocID="{405A3F67-4E90-471A-B817-1D38C45FA76C}" presName="hierChild5" presStyleCnt="0"/>
      <dgm:spPr/>
    </dgm:pt>
    <dgm:pt modelId="{DA2DB5AD-851F-4C26-ACA3-5ADFF9499325}" type="pres">
      <dgm:prSet presAssocID="{99EE0A8D-C2FD-4695-AA5C-B4FFE53A0A6C}" presName="Name64" presStyleLbl="parChTrans1D2" presStyleIdx="10" presStyleCnt="11"/>
      <dgm:spPr/>
      <dgm:t>
        <a:bodyPr/>
        <a:lstStyle/>
        <a:p>
          <a:endParaRPr lang="zh-TW" altLang="en-US"/>
        </a:p>
      </dgm:t>
    </dgm:pt>
    <dgm:pt modelId="{6E4C50D6-4E7F-4DBD-AAE6-7120A31B7E81}" type="pres">
      <dgm:prSet presAssocID="{62DAAE48-30B9-41AA-86C6-F817865B8B85}" presName="hierRoot2" presStyleCnt="0">
        <dgm:presLayoutVars>
          <dgm:hierBranch val="init"/>
        </dgm:presLayoutVars>
      </dgm:prSet>
      <dgm:spPr/>
    </dgm:pt>
    <dgm:pt modelId="{560AD268-2808-402C-BE58-07DA0FE25FEC}" type="pres">
      <dgm:prSet presAssocID="{62DAAE48-30B9-41AA-86C6-F817865B8B85}" presName="rootComposite" presStyleCnt="0"/>
      <dgm:spPr/>
    </dgm:pt>
    <dgm:pt modelId="{3856B620-9BC6-4ACD-8A37-FD2B7BA500A2}" type="pres">
      <dgm:prSet presAssocID="{62DAAE48-30B9-41AA-86C6-F817865B8B85}" presName="rootText" presStyleLbl="node2" presStyleIdx="10" presStyleCnt="11" custScaleX="34344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FDCCA7B-C7EB-468C-8C16-FBD46AF580B9}" type="pres">
      <dgm:prSet presAssocID="{62DAAE48-30B9-41AA-86C6-F817865B8B85}" presName="rootConnector" presStyleLbl="node2" presStyleIdx="10" presStyleCnt="11"/>
      <dgm:spPr/>
      <dgm:t>
        <a:bodyPr/>
        <a:lstStyle/>
        <a:p>
          <a:endParaRPr lang="zh-TW" altLang="en-US"/>
        </a:p>
      </dgm:t>
    </dgm:pt>
    <dgm:pt modelId="{CAEE12D3-877F-4862-A1A6-121429B513E2}" type="pres">
      <dgm:prSet presAssocID="{62DAAE48-30B9-41AA-86C6-F817865B8B85}" presName="hierChild4" presStyleCnt="0"/>
      <dgm:spPr/>
    </dgm:pt>
    <dgm:pt modelId="{2FFDBA4C-1493-41CF-B6F5-D73876839CA8}" type="pres">
      <dgm:prSet presAssocID="{62DAAE48-30B9-41AA-86C6-F817865B8B85}" presName="hierChild5" presStyleCnt="0"/>
      <dgm:spPr/>
    </dgm:pt>
    <dgm:pt modelId="{A55F8BFA-3C0D-4945-9D88-8B0426E50B31}" type="pres">
      <dgm:prSet presAssocID="{F261C2BF-3D55-4D47-94FA-448D7BE10A70}" presName="hierChild3" presStyleCnt="0"/>
      <dgm:spPr/>
    </dgm:pt>
  </dgm:ptLst>
  <dgm:cxnLst>
    <dgm:cxn modelId="{CEC0BAF6-2430-4206-A1BE-E3AE64C82519}" type="presOf" srcId="{74FE7935-042B-4653-979D-C038DBD88215}" destId="{97C47A16-24BB-44FB-9F5C-B2483FF12357}" srcOrd="0" destOrd="0" presId="urn:microsoft.com/office/officeart/2009/3/layout/HorizontalOrganizationChart"/>
    <dgm:cxn modelId="{C9246BEF-1973-41CB-9A90-CB302B03EACF}" type="presOf" srcId="{13A724CB-5AD6-4983-A65F-69E63F3AB9F8}" destId="{EFEE42F2-9CB8-4780-B507-73A424F082C4}" srcOrd="1" destOrd="0" presId="urn:microsoft.com/office/officeart/2009/3/layout/HorizontalOrganizationChart"/>
    <dgm:cxn modelId="{471252AA-5EBE-4219-8E01-0C53E112CD5C}" type="presOf" srcId="{0D41C486-D9D4-4A47-8EC5-E25CFEB0DD66}" destId="{0DAF8ADD-40CB-4C55-8342-AFFD11ED34FF}" srcOrd="0" destOrd="0" presId="urn:microsoft.com/office/officeart/2009/3/layout/HorizontalOrganizationChart"/>
    <dgm:cxn modelId="{FD4918F5-E1A4-4D7A-A252-83089132A46F}" type="presOf" srcId="{36F2137F-121D-4AEE-B0F8-004DE7BCF3AA}" destId="{8F1F11BA-6C3C-4D20-8588-DE41FE501BC8}" srcOrd="0" destOrd="0" presId="urn:microsoft.com/office/officeart/2009/3/layout/HorizontalOrganizationChart"/>
    <dgm:cxn modelId="{FFEAF7F8-8B93-441E-A9D2-BE164113F353}" type="presOf" srcId="{FD40D7E1-0070-45F3-BE6C-0CA1C2E7D295}" destId="{3A4FF873-4EAA-415C-B54B-31FA0CD88E84}" srcOrd="1" destOrd="0" presId="urn:microsoft.com/office/officeart/2009/3/layout/HorizontalOrganizationChart"/>
    <dgm:cxn modelId="{89F769CC-75F2-4786-A481-07F386200D8A}" type="presOf" srcId="{99EE0A8D-C2FD-4695-AA5C-B4FFE53A0A6C}" destId="{DA2DB5AD-851F-4C26-ACA3-5ADFF9499325}" srcOrd="0" destOrd="0" presId="urn:microsoft.com/office/officeart/2009/3/layout/HorizontalOrganizationChart"/>
    <dgm:cxn modelId="{1974B2AA-C9F2-449A-B1EA-729F17C13B8C}" type="presOf" srcId="{9D5AA1A9-451A-4121-8A8D-F36700AFFD7F}" destId="{803FD2F6-1DB3-45A7-98DD-0E97823A586E}" srcOrd="0" destOrd="0" presId="urn:microsoft.com/office/officeart/2009/3/layout/HorizontalOrganizationChart"/>
    <dgm:cxn modelId="{B253C1CC-95CE-447F-B7A2-BBD52724B589}" srcId="{F261C2BF-3D55-4D47-94FA-448D7BE10A70}" destId="{B8D3A8F5-3691-472E-934A-613192F99C01}" srcOrd="6" destOrd="0" parTransId="{D0ADA5CA-76AD-4D83-AEF1-D90113826C9D}" sibTransId="{82B8261E-3A5E-4B9B-81DC-6100D61B6381}"/>
    <dgm:cxn modelId="{2232AF58-B07D-473D-8463-7116C761E808}" type="presOf" srcId="{AC674359-C33E-45CE-A243-82EBDC290B59}" destId="{DF56B054-49EB-4C84-9F14-CE80B64C43C2}" srcOrd="0" destOrd="0" presId="urn:microsoft.com/office/officeart/2009/3/layout/HorizontalOrganizationChart"/>
    <dgm:cxn modelId="{2A502A53-288A-40B0-8EC8-705D47F318DA}" srcId="{F261C2BF-3D55-4D47-94FA-448D7BE10A70}" destId="{13A724CB-5AD6-4983-A65F-69E63F3AB9F8}" srcOrd="3" destOrd="0" parTransId="{25FE29E5-5C03-4C6F-86B7-0DA07252EE08}" sibTransId="{19E64A61-CD2C-488F-B604-EFDEF80699F6}"/>
    <dgm:cxn modelId="{DF068AA2-7193-45B3-A21C-F369826D12FC}" type="presOf" srcId="{91F3AE52-A836-4771-9FB3-A0D75B14633B}" destId="{16D9BA26-FB09-45B2-B295-2AF5BFADA9C2}" srcOrd="0" destOrd="0" presId="urn:microsoft.com/office/officeart/2009/3/layout/HorizontalOrganizationChart"/>
    <dgm:cxn modelId="{E5CDB3F0-22E0-4F0B-BC9F-C05B2BA47DC9}" srcId="{F261C2BF-3D55-4D47-94FA-448D7BE10A70}" destId="{FCAF98AB-0602-4A04-A6F4-428E03FDBAA0}" srcOrd="7" destOrd="0" parTransId="{91F3AE52-A836-4771-9FB3-A0D75B14633B}" sibTransId="{2E593F40-3019-4A36-BA07-612A9D87E4A5}"/>
    <dgm:cxn modelId="{1AC58C17-B8CA-4BF3-9260-57C9F819EC81}" type="presOf" srcId="{1DE70840-403C-4011-89DB-F9731910425D}" destId="{E9ED7A82-562B-4A55-9175-6A4F34437F1D}" srcOrd="0" destOrd="0" presId="urn:microsoft.com/office/officeart/2009/3/layout/HorizontalOrganizationChart"/>
    <dgm:cxn modelId="{F0E43433-7881-47ED-A79B-88ECF8317536}" srcId="{F261C2BF-3D55-4D47-94FA-448D7BE10A70}" destId="{62DAAE48-30B9-41AA-86C6-F817865B8B85}" srcOrd="10" destOrd="0" parTransId="{99EE0A8D-C2FD-4695-AA5C-B4FFE53A0A6C}" sibTransId="{04B5BC21-4F16-454F-86F3-9E55ED5A8C1D}"/>
    <dgm:cxn modelId="{EB9880DD-D321-47FA-B583-8BC03DE70139}" srcId="{F261C2BF-3D55-4D47-94FA-448D7BE10A70}" destId="{1DE70840-403C-4011-89DB-F9731910425D}" srcOrd="2" destOrd="0" parTransId="{555525FD-27A6-42D3-B77B-185C1FF30BB6}" sibTransId="{48FE975A-0F0D-4F8A-A913-8E82F68C38D7}"/>
    <dgm:cxn modelId="{C6F60815-1171-4BC6-A884-700D7EE24CB4}" type="presOf" srcId="{B8D3A8F5-3691-472E-934A-613192F99C01}" destId="{DFCA1A22-EEBE-43F7-9CA0-47C949FD34A4}" srcOrd="0" destOrd="0" presId="urn:microsoft.com/office/officeart/2009/3/layout/HorizontalOrganizationChart"/>
    <dgm:cxn modelId="{C68C632A-96A5-4A52-BC5D-315AF264EC9A}" type="presOf" srcId="{69B324CE-5E4D-41C9-A5D6-2F84E883D7B1}" destId="{BFE7A803-CD11-4103-9972-37A7CB016B75}" srcOrd="0" destOrd="0" presId="urn:microsoft.com/office/officeart/2009/3/layout/HorizontalOrganizationChart"/>
    <dgm:cxn modelId="{9B43FB37-F8AF-4458-B4BB-4E7AA47B784A}" type="presOf" srcId="{44330FAA-0115-4110-BC98-2D3B1705544C}" destId="{9F30A1CD-B4F8-45AA-ACE8-754D01FD2841}" srcOrd="1" destOrd="0" presId="urn:microsoft.com/office/officeart/2009/3/layout/HorizontalOrganizationChart"/>
    <dgm:cxn modelId="{75D3C0CE-A139-4B43-82FB-2C3E1164E384}" type="presOf" srcId="{F261C2BF-3D55-4D47-94FA-448D7BE10A70}" destId="{B61C6701-19DC-4766-A6EC-F87A5CB543DD}" srcOrd="1" destOrd="0" presId="urn:microsoft.com/office/officeart/2009/3/layout/HorizontalOrganizationChart"/>
    <dgm:cxn modelId="{4E52D608-4E97-4571-8D37-DFCC858BE6AF}" srcId="{F261C2BF-3D55-4D47-94FA-448D7BE10A70}" destId="{44330FAA-0115-4110-BC98-2D3B1705544C}" srcOrd="0" destOrd="0" parTransId="{29DA9A9F-3ADA-46B5-85E6-C4AF38DA1EFE}" sibTransId="{5D362E30-9FAA-4985-AEB2-B16A34D7D2BA}"/>
    <dgm:cxn modelId="{A541B786-273D-47DA-A808-A5F8E9BBD18F}" srcId="{F261C2BF-3D55-4D47-94FA-448D7BE10A70}" destId="{FD40D7E1-0070-45F3-BE6C-0CA1C2E7D295}" srcOrd="5" destOrd="0" parTransId="{74FE7935-042B-4653-979D-C038DBD88215}" sibTransId="{455E4A32-8A0E-4419-B6DD-65CA4ACDAD99}"/>
    <dgm:cxn modelId="{BB6DDAD0-12DD-4291-87E8-34E7164EF37A}" srcId="{7CC4DCE5-BA63-422F-AA1A-8F62B113002F}" destId="{F261C2BF-3D55-4D47-94FA-448D7BE10A70}" srcOrd="0" destOrd="0" parTransId="{BC5F507E-21A0-4FAC-A971-3EA9D845F4AF}" sibTransId="{5C352E8A-3B10-4A1C-8CED-4C59F7A59C60}"/>
    <dgm:cxn modelId="{B7B2F5C0-EB6F-4EA4-ABA0-D0C625162487}" type="presOf" srcId="{62DAAE48-30B9-41AA-86C6-F817865B8B85}" destId="{CFDCCA7B-C7EB-468C-8C16-FBD46AF580B9}" srcOrd="1" destOrd="0" presId="urn:microsoft.com/office/officeart/2009/3/layout/HorizontalOrganizationChart"/>
    <dgm:cxn modelId="{09C83092-A90C-4860-875F-96120A2E10FA}" srcId="{F261C2BF-3D55-4D47-94FA-448D7BE10A70}" destId="{405A3F67-4E90-471A-B817-1D38C45FA76C}" srcOrd="9" destOrd="0" parTransId="{36F2137F-121D-4AEE-B0F8-004DE7BCF3AA}" sibTransId="{63A22D63-50B1-49F6-96DC-FBE37C0F34FA}"/>
    <dgm:cxn modelId="{53B3DD06-1BF8-4876-93CA-3BF344A25E97}" type="presOf" srcId="{1DE70840-403C-4011-89DB-F9731910425D}" destId="{324CACCF-A856-4869-871E-06BA902A1CE5}" srcOrd="1" destOrd="0" presId="urn:microsoft.com/office/officeart/2009/3/layout/HorizontalOrganizationChart"/>
    <dgm:cxn modelId="{2EF3A565-8568-4F90-A08B-B8E9A0D8414C}" type="presOf" srcId="{7CC4DCE5-BA63-422F-AA1A-8F62B113002F}" destId="{F23FB801-40C7-4208-BD33-6F29B3F242A2}" srcOrd="0" destOrd="0" presId="urn:microsoft.com/office/officeart/2009/3/layout/HorizontalOrganizationChart"/>
    <dgm:cxn modelId="{47038955-B4E2-4309-9606-8D707986105B}" type="presOf" srcId="{FCAF98AB-0602-4A04-A6F4-428E03FDBAA0}" destId="{3198D383-46C0-4856-A2D6-A93F6C940FAC}" srcOrd="1" destOrd="0" presId="urn:microsoft.com/office/officeart/2009/3/layout/HorizontalOrganizationChart"/>
    <dgm:cxn modelId="{1DFCB931-6075-4900-9576-FB116476C037}" type="presOf" srcId="{FCAF98AB-0602-4A04-A6F4-428E03FDBAA0}" destId="{3BE05EB7-6F6B-411F-A7EC-A1CA85C889B3}" srcOrd="0" destOrd="0" presId="urn:microsoft.com/office/officeart/2009/3/layout/HorizontalOrganizationChart"/>
    <dgm:cxn modelId="{E904EEA1-E24C-44AB-8549-01184C8D6DBA}" type="presOf" srcId="{9D5AA1A9-451A-4121-8A8D-F36700AFFD7F}" destId="{96394F63-6813-4A34-98FE-072628B53728}" srcOrd="1" destOrd="0" presId="urn:microsoft.com/office/officeart/2009/3/layout/HorizontalOrganizationChart"/>
    <dgm:cxn modelId="{878A04C5-5455-4F75-9B47-55A25DDECD4C}" type="presOf" srcId="{13A724CB-5AD6-4983-A65F-69E63F3AB9F8}" destId="{18D8C2C5-E0EC-49FB-840D-3C3AAADA9218}" srcOrd="0" destOrd="0" presId="urn:microsoft.com/office/officeart/2009/3/layout/HorizontalOrganizationChart"/>
    <dgm:cxn modelId="{E53358CD-80A8-4014-B994-A4CA3128BDC6}" srcId="{F261C2BF-3D55-4D47-94FA-448D7BE10A70}" destId="{9D5AA1A9-451A-4121-8A8D-F36700AFFD7F}" srcOrd="4" destOrd="0" parTransId="{CA327931-788F-4D14-B5A0-45355453DDB3}" sibTransId="{5D55059A-7B27-400B-90AC-562AC1C7AD0C}"/>
    <dgm:cxn modelId="{82640807-F21B-4817-956F-0B4DAB1268BD}" type="presOf" srcId="{CA327931-788F-4D14-B5A0-45355453DDB3}" destId="{09EFDF19-C252-4C55-9B8C-615CF6528700}" srcOrd="0" destOrd="0" presId="urn:microsoft.com/office/officeart/2009/3/layout/HorizontalOrganizationChart"/>
    <dgm:cxn modelId="{228D2745-06B4-43C6-B70F-1FB1FC7CC0BF}" type="presOf" srcId="{29DA9A9F-3ADA-46B5-85E6-C4AF38DA1EFE}" destId="{32D6B7F3-7C3A-4E3A-9ADA-4F530309CAF0}" srcOrd="0" destOrd="0" presId="urn:microsoft.com/office/officeart/2009/3/layout/HorizontalOrganizationChart"/>
    <dgm:cxn modelId="{06BE7421-98F1-481C-92F7-D22574652975}" type="presOf" srcId="{FD40D7E1-0070-45F3-BE6C-0CA1C2E7D295}" destId="{AFEDAA6E-F612-48AB-9DAD-B5288629E809}" srcOrd="0" destOrd="0" presId="urn:microsoft.com/office/officeart/2009/3/layout/HorizontalOrganizationChart"/>
    <dgm:cxn modelId="{8B72CC0D-FBBD-4E4F-846C-949D69C8C3DF}" type="presOf" srcId="{69B324CE-5E4D-41C9-A5D6-2F84E883D7B1}" destId="{F49E7438-D524-4B31-816A-D26A69D37645}" srcOrd="1" destOrd="0" presId="urn:microsoft.com/office/officeart/2009/3/layout/HorizontalOrganizationChart"/>
    <dgm:cxn modelId="{F66E0C80-ABDA-4B33-B112-3E7DB0C4EE70}" type="presOf" srcId="{25FE29E5-5C03-4C6F-86B7-0DA07252EE08}" destId="{69E0AE13-88E8-472D-9851-DB029F767328}" srcOrd="0" destOrd="0" presId="urn:microsoft.com/office/officeart/2009/3/layout/HorizontalOrganizationChart"/>
    <dgm:cxn modelId="{51B4C026-1AF2-44B7-9335-C90509501A2D}" type="presOf" srcId="{BE06E0D4-CD5D-44A9-9C84-50D76EF0008C}" destId="{9C21A1A9-125C-45FE-8687-B85E03F13168}" srcOrd="0" destOrd="0" presId="urn:microsoft.com/office/officeart/2009/3/layout/HorizontalOrganizationChart"/>
    <dgm:cxn modelId="{5E104037-0E9E-4A0D-BA89-00E23B442054}" type="presOf" srcId="{B8D3A8F5-3691-472E-934A-613192F99C01}" destId="{E1CEBCBA-4114-4F53-A262-D445F9F733A2}" srcOrd="1" destOrd="0" presId="urn:microsoft.com/office/officeart/2009/3/layout/HorizontalOrganizationChart"/>
    <dgm:cxn modelId="{015DE919-1D5D-4E75-8266-DA830109461A}" type="presOf" srcId="{44330FAA-0115-4110-BC98-2D3B1705544C}" destId="{09DF083E-05CB-4C0B-BBF2-8886B0BE3AF0}" srcOrd="0" destOrd="0" presId="urn:microsoft.com/office/officeart/2009/3/layout/HorizontalOrganizationChart"/>
    <dgm:cxn modelId="{C66912EE-F87B-4D3B-A55D-E4D8C3A0C81B}" type="presOf" srcId="{405A3F67-4E90-471A-B817-1D38C45FA76C}" destId="{BA793248-C2EF-48E1-BAA3-27595FB260C6}" srcOrd="0" destOrd="0" presId="urn:microsoft.com/office/officeart/2009/3/layout/HorizontalOrganizationChart"/>
    <dgm:cxn modelId="{42894B12-B4EE-405F-9F19-EC633692F2BE}" type="presOf" srcId="{0D41C486-D9D4-4A47-8EC5-E25CFEB0DD66}" destId="{D8E01894-BB14-417F-8955-2E8FE373D83F}" srcOrd="1" destOrd="0" presId="urn:microsoft.com/office/officeart/2009/3/layout/HorizontalOrganizationChart"/>
    <dgm:cxn modelId="{8AC8114A-D5D8-4540-B67D-718C3EC368F2}" type="presOf" srcId="{62DAAE48-30B9-41AA-86C6-F817865B8B85}" destId="{3856B620-9BC6-4ACD-8A37-FD2B7BA500A2}" srcOrd="0" destOrd="0" presId="urn:microsoft.com/office/officeart/2009/3/layout/HorizontalOrganizationChart"/>
    <dgm:cxn modelId="{DFF0A61A-DFE7-4618-B84A-46DE8A1C2AAA}" srcId="{F261C2BF-3D55-4D47-94FA-448D7BE10A70}" destId="{69B324CE-5E4D-41C9-A5D6-2F84E883D7B1}" srcOrd="8" destOrd="0" parTransId="{BE06E0D4-CD5D-44A9-9C84-50D76EF0008C}" sibTransId="{EAF4C866-B27D-4D23-AF2C-C483D1292BC6}"/>
    <dgm:cxn modelId="{14C25F4A-F1BD-496D-B853-1654624CF729}" type="presOf" srcId="{555525FD-27A6-42D3-B77B-185C1FF30BB6}" destId="{35AD7AC5-DD5D-4C96-AD7D-DE6D55DE30A5}" srcOrd="0" destOrd="0" presId="urn:microsoft.com/office/officeart/2009/3/layout/HorizontalOrganizationChart"/>
    <dgm:cxn modelId="{C421DACD-20E9-4F0E-A455-3CD29CD868A2}" type="presOf" srcId="{D0ADA5CA-76AD-4D83-AEF1-D90113826C9D}" destId="{4B5A9D19-30AE-4B3C-986D-1374F2FF5A9C}" srcOrd="0" destOrd="0" presId="urn:microsoft.com/office/officeart/2009/3/layout/HorizontalOrganizationChart"/>
    <dgm:cxn modelId="{59CBE94C-4E32-4354-A14D-D040B1A98D67}" type="presOf" srcId="{F261C2BF-3D55-4D47-94FA-448D7BE10A70}" destId="{3ED8CE4E-D37D-402D-849F-6AF770609FB5}" srcOrd="0" destOrd="0" presId="urn:microsoft.com/office/officeart/2009/3/layout/HorizontalOrganizationChart"/>
    <dgm:cxn modelId="{4E7EF383-5491-4746-858E-FFE76FCB02AD}" type="presOf" srcId="{405A3F67-4E90-471A-B817-1D38C45FA76C}" destId="{A9BF8BD4-CD60-4F9B-A378-7F1F18C0EDD6}" srcOrd="1" destOrd="0" presId="urn:microsoft.com/office/officeart/2009/3/layout/HorizontalOrganizationChart"/>
    <dgm:cxn modelId="{BB1C9626-878B-4A88-AE12-D401A3789B21}" srcId="{F261C2BF-3D55-4D47-94FA-448D7BE10A70}" destId="{0D41C486-D9D4-4A47-8EC5-E25CFEB0DD66}" srcOrd="1" destOrd="0" parTransId="{AC674359-C33E-45CE-A243-82EBDC290B59}" sibTransId="{1E43694E-85A6-4570-A9B7-0EC9B68A39B4}"/>
    <dgm:cxn modelId="{D704620D-6316-49B4-83BE-B78E9D5ABC1E}" type="presParOf" srcId="{F23FB801-40C7-4208-BD33-6F29B3F242A2}" destId="{0B0E61D6-4991-4C28-BEDA-B1DF93983AD9}" srcOrd="0" destOrd="0" presId="urn:microsoft.com/office/officeart/2009/3/layout/HorizontalOrganizationChart"/>
    <dgm:cxn modelId="{7A7DFF00-C8F1-4C2C-AAA4-64D20C262237}" type="presParOf" srcId="{0B0E61D6-4991-4C28-BEDA-B1DF93983AD9}" destId="{8BFBDF94-E452-4F10-890E-CC365BA0CA2C}" srcOrd="0" destOrd="0" presId="urn:microsoft.com/office/officeart/2009/3/layout/HorizontalOrganizationChart"/>
    <dgm:cxn modelId="{110F3082-4393-4526-8A2C-58614B2ECF56}" type="presParOf" srcId="{8BFBDF94-E452-4F10-890E-CC365BA0CA2C}" destId="{3ED8CE4E-D37D-402D-849F-6AF770609FB5}" srcOrd="0" destOrd="0" presId="urn:microsoft.com/office/officeart/2009/3/layout/HorizontalOrganizationChart"/>
    <dgm:cxn modelId="{E6AC7858-5DDE-4DA9-B1B5-D98FAB417745}" type="presParOf" srcId="{8BFBDF94-E452-4F10-890E-CC365BA0CA2C}" destId="{B61C6701-19DC-4766-A6EC-F87A5CB543DD}" srcOrd="1" destOrd="0" presId="urn:microsoft.com/office/officeart/2009/3/layout/HorizontalOrganizationChart"/>
    <dgm:cxn modelId="{408A574E-D7A0-4523-AB26-90384FC697FE}" type="presParOf" srcId="{0B0E61D6-4991-4C28-BEDA-B1DF93983AD9}" destId="{6AD3ECF8-9F01-4CE0-95BF-7B78A4393FA4}" srcOrd="1" destOrd="0" presId="urn:microsoft.com/office/officeart/2009/3/layout/HorizontalOrganizationChart"/>
    <dgm:cxn modelId="{19884E7A-E9E8-4A3A-B241-66F3885A1C03}" type="presParOf" srcId="{6AD3ECF8-9F01-4CE0-95BF-7B78A4393FA4}" destId="{32D6B7F3-7C3A-4E3A-9ADA-4F530309CAF0}" srcOrd="0" destOrd="0" presId="urn:microsoft.com/office/officeart/2009/3/layout/HorizontalOrganizationChart"/>
    <dgm:cxn modelId="{30AF2B73-1E56-45F9-BC01-192A85318E6D}" type="presParOf" srcId="{6AD3ECF8-9F01-4CE0-95BF-7B78A4393FA4}" destId="{BA86CAA9-53A2-44C1-8986-C12E45D867ED}" srcOrd="1" destOrd="0" presId="urn:microsoft.com/office/officeart/2009/3/layout/HorizontalOrganizationChart"/>
    <dgm:cxn modelId="{812D1A3F-0B90-4704-9379-46ED96F2E75F}" type="presParOf" srcId="{BA86CAA9-53A2-44C1-8986-C12E45D867ED}" destId="{4D0B1899-C39D-4EE2-9386-A32504211E56}" srcOrd="0" destOrd="0" presId="urn:microsoft.com/office/officeart/2009/3/layout/HorizontalOrganizationChart"/>
    <dgm:cxn modelId="{B0152342-ADAF-404A-B2C2-A98920AFD9D1}" type="presParOf" srcId="{4D0B1899-C39D-4EE2-9386-A32504211E56}" destId="{09DF083E-05CB-4C0B-BBF2-8886B0BE3AF0}" srcOrd="0" destOrd="0" presId="urn:microsoft.com/office/officeart/2009/3/layout/HorizontalOrganizationChart"/>
    <dgm:cxn modelId="{A85CC2D5-7A46-45C8-A0BC-FA95207B6461}" type="presParOf" srcId="{4D0B1899-C39D-4EE2-9386-A32504211E56}" destId="{9F30A1CD-B4F8-45AA-ACE8-754D01FD2841}" srcOrd="1" destOrd="0" presId="urn:microsoft.com/office/officeart/2009/3/layout/HorizontalOrganizationChart"/>
    <dgm:cxn modelId="{EA5F8308-D158-4610-AB5D-72E6A7278CAA}" type="presParOf" srcId="{BA86CAA9-53A2-44C1-8986-C12E45D867ED}" destId="{73124F7E-3F2E-4F91-9307-0E3DC7BD7199}" srcOrd="1" destOrd="0" presId="urn:microsoft.com/office/officeart/2009/3/layout/HorizontalOrganizationChart"/>
    <dgm:cxn modelId="{A311A4FC-CDCE-44D9-9017-9869AF7D4ACF}" type="presParOf" srcId="{BA86CAA9-53A2-44C1-8986-C12E45D867ED}" destId="{305C94BA-2063-45E3-83DE-05BCDD190E51}" srcOrd="2" destOrd="0" presId="urn:microsoft.com/office/officeart/2009/3/layout/HorizontalOrganizationChart"/>
    <dgm:cxn modelId="{EAC79EB2-4AFE-4EB8-97A1-12E32AA05FE5}" type="presParOf" srcId="{6AD3ECF8-9F01-4CE0-95BF-7B78A4393FA4}" destId="{DF56B054-49EB-4C84-9F14-CE80B64C43C2}" srcOrd="2" destOrd="0" presId="urn:microsoft.com/office/officeart/2009/3/layout/HorizontalOrganizationChart"/>
    <dgm:cxn modelId="{D40EF582-0D59-48E6-AAB3-53D6CE4E45FE}" type="presParOf" srcId="{6AD3ECF8-9F01-4CE0-95BF-7B78A4393FA4}" destId="{D2419AED-EA12-4FD4-8023-696AA13193F6}" srcOrd="3" destOrd="0" presId="urn:microsoft.com/office/officeart/2009/3/layout/HorizontalOrganizationChart"/>
    <dgm:cxn modelId="{B4958E3A-9238-4B0E-966A-DB09B70B1F46}" type="presParOf" srcId="{D2419AED-EA12-4FD4-8023-696AA13193F6}" destId="{BA5967BF-52DC-4A30-BA82-992DAB0EF5B3}" srcOrd="0" destOrd="0" presId="urn:microsoft.com/office/officeart/2009/3/layout/HorizontalOrganizationChart"/>
    <dgm:cxn modelId="{EE0C67E9-6254-44C0-8CAB-736E9F91BF71}" type="presParOf" srcId="{BA5967BF-52DC-4A30-BA82-992DAB0EF5B3}" destId="{0DAF8ADD-40CB-4C55-8342-AFFD11ED34FF}" srcOrd="0" destOrd="0" presId="urn:microsoft.com/office/officeart/2009/3/layout/HorizontalOrganizationChart"/>
    <dgm:cxn modelId="{3B0CD9B5-9081-44F5-93F9-E384C312DE6B}" type="presParOf" srcId="{BA5967BF-52DC-4A30-BA82-992DAB0EF5B3}" destId="{D8E01894-BB14-417F-8955-2E8FE373D83F}" srcOrd="1" destOrd="0" presId="urn:microsoft.com/office/officeart/2009/3/layout/HorizontalOrganizationChart"/>
    <dgm:cxn modelId="{B4A41048-BA8F-46DF-9004-DE4E4F511865}" type="presParOf" srcId="{D2419AED-EA12-4FD4-8023-696AA13193F6}" destId="{42E2F900-797E-4C25-8649-61183E7512A8}" srcOrd="1" destOrd="0" presId="urn:microsoft.com/office/officeart/2009/3/layout/HorizontalOrganizationChart"/>
    <dgm:cxn modelId="{E2BC8645-EF1B-4917-8D33-E841CC003D25}" type="presParOf" srcId="{D2419AED-EA12-4FD4-8023-696AA13193F6}" destId="{957FB5FE-238C-423A-99B9-1F218F43954C}" srcOrd="2" destOrd="0" presId="urn:microsoft.com/office/officeart/2009/3/layout/HorizontalOrganizationChart"/>
    <dgm:cxn modelId="{1B750905-9478-478B-AAA7-D7894CA160C3}" type="presParOf" srcId="{6AD3ECF8-9F01-4CE0-95BF-7B78A4393FA4}" destId="{35AD7AC5-DD5D-4C96-AD7D-DE6D55DE30A5}" srcOrd="4" destOrd="0" presId="urn:microsoft.com/office/officeart/2009/3/layout/HorizontalOrganizationChart"/>
    <dgm:cxn modelId="{F5718E65-D1B3-42A2-8EE3-B48722A3E5F5}" type="presParOf" srcId="{6AD3ECF8-9F01-4CE0-95BF-7B78A4393FA4}" destId="{A0672FC0-CE33-43D0-BB90-7779D2186D2A}" srcOrd="5" destOrd="0" presId="urn:microsoft.com/office/officeart/2009/3/layout/HorizontalOrganizationChart"/>
    <dgm:cxn modelId="{E0CC06E1-F885-4A99-8107-1E220C07BB97}" type="presParOf" srcId="{A0672FC0-CE33-43D0-BB90-7779D2186D2A}" destId="{270ABBB4-9DA5-42D7-9F9D-4C97E49B0E11}" srcOrd="0" destOrd="0" presId="urn:microsoft.com/office/officeart/2009/3/layout/HorizontalOrganizationChart"/>
    <dgm:cxn modelId="{E1DB2FA0-9E03-40FE-8B64-20F8853D64CB}" type="presParOf" srcId="{270ABBB4-9DA5-42D7-9F9D-4C97E49B0E11}" destId="{E9ED7A82-562B-4A55-9175-6A4F34437F1D}" srcOrd="0" destOrd="0" presId="urn:microsoft.com/office/officeart/2009/3/layout/HorizontalOrganizationChart"/>
    <dgm:cxn modelId="{1026ADAC-4F86-42E1-B466-414BB3C7F892}" type="presParOf" srcId="{270ABBB4-9DA5-42D7-9F9D-4C97E49B0E11}" destId="{324CACCF-A856-4869-871E-06BA902A1CE5}" srcOrd="1" destOrd="0" presId="urn:microsoft.com/office/officeart/2009/3/layout/HorizontalOrganizationChart"/>
    <dgm:cxn modelId="{1C43C357-3B42-471A-B78F-F5F1658D518C}" type="presParOf" srcId="{A0672FC0-CE33-43D0-BB90-7779D2186D2A}" destId="{0A20EBD6-6828-4222-9784-46B4DB976D46}" srcOrd="1" destOrd="0" presId="urn:microsoft.com/office/officeart/2009/3/layout/HorizontalOrganizationChart"/>
    <dgm:cxn modelId="{9CCAD2AF-47F4-4A38-979F-41D7513E5A98}" type="presParOf" srcId="{A0672FC0-CE33-43D0-BB90-7779D2186D2A}" destId="{347F3700-8191-4FE5-BB85-0B4A1DF00CB9}" srcOrd="2" destOrd="0" presId="urn:microsoft.com/office/officeart/2009/3/layout/HorizontalOrganizationChart"/>
    <dgm:cxn modelId="{8D733668-89EB-4C73-8324-440BCC1B476E}" type="presParOf" srcId="{6AD3ECF8-9F01-4CE0-95BF-7B78A4393FA4}" destId="{69E0AE13-88E8-472D-9851-DB029F767328}" srcOrd="6" destOrd="0" presId="urn:microsoft.com/office/officeart/2009/3/layout/HorizontalOrganizationChart"/>
    <dgm:cxn modelId="{861EDA2D-D188-4A28-BA32-3FB019DB81A5}" type="presParOf" srcId="{6AD3ECF8-9F01-4CE0-95BF-7B78A4393FA4}" destId="{9333CA37-5031-44D6-8718-7390AD8538B3}" srcOrd="7" destOrd="0" presId="urn:microsoft.com/office/officeart/2009/3/layout/HorizontalOrganizationChart"/>
    <dgm:cxn modelId="{06D413DB-FFA2-4C45-9772-D5CDBABA8E35}" type="presParOf" srcId="{9333CA37-5031-44D6-8718-7390AD8538B3}" destId="{5A8DDFF5-AD59-453A-85FD-BE0084C66AFC}" srcOrd="0" destOrd="0" presId="urn:microsoft.com/office/officeart/2009/3/layout/HorizontalOrganizationChart"/>
    <dgm:cxn modelId="{45993C9F-7040-40C0-A9DE-70A120B35821}" type="presParOf" srcId="{5A8DDFF5-AD59-453A-85FD-BE0084C66AFC}" destId="{18D8C2C5-E0EC-49FB-840D-3C3AAADA9218}" srcOrd="0" destOrd="0" presId="urn:microsoft.com/office/officeart/2009/3/layout/HorizontalOrganizationChart"/>
    <dgm:cxn modelId="{7D972A6A-BD35-4B01-9BD1-86CF8475EEE0}" type="presParOf" srcId="{5A8DDFF5-AD59-453A-85FD-BE0084C66AFC}" destId="{EFEE42F2-9CB8-4780-B507-73A424F082C4}" srcOrd="1" destOrd="0" presId="urn:microsoft.com/office/officeart/2009/3/layout/HorizontalOrganizationChart"/>
    <dgm:cxn modelId="{804E2CD8-EC2E-44CF-B63D-B22D5DA2F1F7}" type="presParOf" srcId="{9333CA37-5031-44D6-8718-7390AD8538B3}" destId="{18634ACA-2C8B-4A68-BF6A-41AC88B0A9F2}" srcOrd="1" destOrd="0" presId="urn:microsoft.com/office/officeart/2009/3/layout/HorizontalOrganizationChart"/>
    <dgm:cxn modelId="{0205AA78-3760-4988-9A61-62E4D408933B}" type="presParOf" srcId="{9333CA37-5031-44D6-8718-7390AD8538B3}" destId="{3B1EA7B4-844B-4B74-8CD6-80684FA3754B}" srcOrd="2" destOrd="0" presId="urn:microsoft.com/office/officeart/2009/3/layout/HorizontalOrganizationChart"/>
    <dgm:cxn modelId="{8AA94D2C-7564-4974-A889-90B6151E3B12}" type="presParOf" srcId="{6AD3ECF8-9F01-4CE0-95BF-7B78A4393FA4}" destId="{09EFDF19-C252-4C55-9B8C-615CF6528700}" srcOrd="8" destOrd="0" presId="urn:microsoft.com/office/officeart/2009/3/layout/HorizontalOrganizationChart"/>
    <dgm:cxn modelId="{09DD8915-4E85-430B-923B-2A785E00EBC1}" type="presParOf" srcId="{6AD3ECF8-9F01-4CE0-95BF-7B78A4393FA4}" destId="{06A6F187-F888-4CAA-BF67-9D3EC54FDB2F}" srcOrd="9" destOrd="0" presId="urn:microsoft.com/office/officeart/2009/3/layout/HorizontalOrganizationChart"/>
    <dgm:cxn modelId="{F35922E8-0135-4932-BC5D-8727CEFFD185}" type="presParOf" srcId="{06A6F187-F888-4CAA-BF67-9D3EC54FDB2F}" destId="{B4C9273B-1946-4063-8AD0-A06DC2A0BA0D}" srcOrd="0" destOrd="0" presId="urn:microsoft.com/office/officeart/2009/3/layout/HorizontalOrganizationChart"/>
    <dgm:cxn modelId="{823BF4F1-2F59-4D9C-8C6D-A10353C05669}" type="presParOf" srcId="{B4C9273B-1946-4063-8AD0-A06DC2A0BA0D}" destId="{803FD2F6-1DB3-45A7-98DD-0E97823A586E}" srcOrd="0" destOrd="0" presId="urn:microsoft.com/office/officeart/2009/3/layout/HorizontalOrganizationChart"/>
    <dgm:cxn modelId="{AAEC599B-2476-4C9B-9501-7D45F0B25F11}" type="presParOf" srcId="{B4C9273B-1946-4063-8AD0-A06DC2A0BA0D}" destId="{96394F63-6813-4A34-98FE-072628B53728}" srcOrd="1" destOrd="0" presId="urn:microsoft.com/office/officeart/2009/3/layout/HorizontalOrganizationChart"/>
    <dgm:cxn modelId="{661F05AD-5957-4670-812E-49283ABC0833}" type="presParOf" srcId="{06A6F187-F888-4CAA-BF67-9D3EC54FDB2F}" destId="{BE421DC0-2288-48DA-B484-584559A06982}" srcOrd="1" destOrd="0" presId="urn:microsoft.com/office/officeart/2009/3/layout/HorizontalOrganizationChart"/>
    <dgm:cxn modelId="{A5B47D9F-65D1-4C9D-A716-19A330CDFA81}" type="presParOf" srcId="{06A6F187-F888-4CAA-BF67-9D3EC54FDB2F}" destId="{5E90AD4C-CC5D-4AC7-B7C1-D4854B2ECB2F}" srcOrd="2" destOrd="0" presId="urn:microsoft.com/office/officeart/2009/3/layout/HorizontalOrganizationChart"/>
    <dgm:cxn modelId="{7A38C537-AB54-4241-AB87-B87164996294}" type="presParOf" srcId="{6AD3ECF8-9F01-4CE0-95BF-7B78A4393FA4}" destId="{97C47A16-24BB-44FB-9F5C-B2483FF12357}" srcOrd="10" destOrd="0" presId="urn:microsoft.com/office/officeart/2009/3/layout/HorizontalOrganizationChart"/>
    <dgm:cxn modelId="{5F4616C4-576B-45F2-ADF7-4B7FEEE713F7}" type="presParOf" srcId="{6AD3ECF8-9F01-4CE0-95BF-7B78A4393FA4}" destId="{778D8D48-63A8-4914-B6E3-033097450390}" srcOrd="11" destOrd="0" presId="urn:microsoft.com/office/officeart/2009/3/layout/HorizontalOrganizationChart"/>
    <dgm:cxn modelId="{755266D4-FA79-4120-9FDA-A33AA9C9ABD3}" type="presParOf" srcId="{778D8D48-63A8-4914-B6E3-033097450390}" destId="{284ECBEA-285B-4471-8AD8-2CB27E0D292A}" srcOrd="0" destOrd="0" presId="urn:microsoft.com/office/officeart/2009/3/layout/HorizontalOrganizationChart"/>
    <dgm:cxn modelId="{80D5C975-8D43-458D-B98E-BE9F6926C2D8}" type="presParOf" srcId="{284ECBEA-285B-4471-8AD8-2CB27E0D292A}" destId="{AFEDAA6E-F612-48AB-9DAD-B5288629E809}" srcOrd="0" destOrd="0" presId="urn:microsoft.com/office/officeart/2009/3/layout/HorizontalOrganizationChart"/>
    <dgm:cxn modelId="{98A123C4-E7B0-41A5-943A-E4C79C7FA11A}" type="presParOf" srcId="{284ECBEA-285B-4471-8AD8-2CB27E0D292A}" destId="{3A4FF873-4EAA-415C-B54B-31FA0CD88E84}" srcOrd="1" destOrd="0" presId="urn:microsoft.com/office/officeart/2009/3/layout/HorizontalOrganizationChart"/>
    <dgm:cxn modelId="{B72820CB-8B1D-4137-8968-8A14FB656FF6}" type="presParOf" srcId="{778D8D48-63A8-4914-B6E3-033097450390}" destId="{89D05F59-E704-4C28-BFEE-3913ED7337FA}" srcOrd="1" destOrd="0" presId="urn:microsoft.com/office/officeart/2009/3/layout/HorizontalOrganizationChart"/>
    <dgm:cxn modelId="{9C2471DB-1BFC-4A52-8BFA-72A8E1926BF1}" type="presParOf" srcId="{778D8D48-63A8-4914-B6E3-033097450390}" destId="{4C99A125-5B60-4732-B842-28E868A1EDCF}" srcOrd="2" destOrd="0" presId="urn:microsoft.com/office/officeart/2009/3/layout/HorizontalOrganizationChart"/>
    <dgm:cxn modelId="{8FBD4841-E790-4B7F-BABC-6D9A71C29DB9}" type="presParOf" srcId="{6AD3ECF8-9F01-4CE0-95BF-7B78A4393FA4}" destId="{4B5A9D19-30AE-4B3C-986D-1374F2FF5A9C}" srcOrd="12" destOrd="0" presId="urn:microsoft.com/office/officeart/2009/3/layout/HorizontalOrganizationChart"/>
    <dgm:cxn modelId="{5A0FAF4C-853B-42A8-B758-D18C3A40A6C8}" type="presParOf" srcId="{6AD3ECF8-9F01-4CE0-95BF-7B78A4393FA4}" destId="{5CF1A582-0A2D-49F7-803D-130129167A6A}" srcOrd="13" destOrd="0" presId="urn:microsoft.com/office/officeart/2009/3/layout/HorizontalOrganizationChart"/>
    <dgm:cxn modelId="{047B0FBE-3304-44AA-A75F-89768BCA271C}" type="presParOf" srcId="{5CF1A582-0A2D-49F7-803D-130129167A6A}" destId="{616E6439-703F-42A2-AC81-C733E8B53920}" srcOrd="0" destOrd="0" presId="urn:microsoft.com/office/officeart/2009/3/layout/HorizontalOrganizationChart"/>
    <dgm:cxn modelId="{5A95C9FE-66E2-429F-9E7F-5C60B145E85B}" type="presParOf" srcId="{616E6439-703F-42A2-AC81-C733E8B53920}" destId="{DFCA1A22-EEBE-43F7-9CA0-47C949FD34A4}" srcOrd="0" destOrd="0" presId="urn:microsoft.com/office/officeart/2009/3/layout/HorizontalOrganizationChart"/>
    <dgm:cxn modelId="{A42C1360-BF2B-4837-8674-B50B161A96E4}" type="presParOf" srcId="{616E6439-703F-42A2-AC81-C733E8B53920}" destId="{E1CEBCBA-4114-4F53-A262-D445F9F733A2}" srcOrd="1" destOrd="0" presId="urn:microsoft.com/office/officeart/2009/3/layout/HorizontalOrganizationChart"/>
    <dgm:cxn modelId="{B3B78E0B-0754-4A47-8D95-D9712280926F}" type="presParOf" srcId="{5CF1A582-0A2D-49F7-803D-130129167A6A}" destId="{C709E810-84AC-4C0C-A39B-B1A101ABC210}" srcOrd="1" destOrd="0" presId="urn:microsoft.com/office/officeart/2009/3/layout/HorizontalOrganizationChart"/>
    <dgm:cxn modelId="{0DC83EEF-1DEA-4F7A-BE1F-727534DF3B46}" type="presParOf" srcId="{5CF1A582-0A2D-49F7-803D-130129167A6A}" destId="{5773289C-5790-4EA6-9327-F80FFCA4806D}" srcOrd="2" destOrd="0" presId="urn:microsoft.com/office/officeart/2009/3/layout/HorizontalOrganizationChart"/>
    <dgm:cxn modelId="{62F98CCB-3D4F-4107-80A1-69347030E37A}" type="presParOf" srcId="{6AD3ECF8-9F01-4CE0-95BF-7B78A4393FA4}" destId="{16D9BA26-FB09-45B2-B295-2AF5BFADA9C2}" srcOrd="14" destOrd="0" presId="urn:microsoft.com/office/officeart/2009/3/layout/HorizontalOrganizationChart"/>
    <dgm:cxn modelId="{038160E9-114B-4F8E-AB6E-94934765288C}" type="presParOf" srcId="{6AD3ECF8-9F01-4CE0-95BF-7B78A4393FA4}" destId="{A9D52666-142D-44CF-BAC1-B9773C8340CD}" srcOrd="15" destOrd="0" presId="urn:microsoft.com/office/officeart/2009/3/layout/HorizontalOrganizationChart"/>
    <dgm:cxn modelId="{E6DCDF4C-C46A-4E89-B07B-61D1F987B10B}" type="presParOf" srcId="{A9D52666-142D-44CF-BAC1-B9773C8340CD}" destId="{CEC76CB7-EB5D-4B49-BA20-1F23E2EDAE8E}" srcOrd="0" destOrd="0" presId="urn:microsoft.com/office/officeart/2009/3/layout/HorizontalOrganizationChart"/>
    <dgm:cxn modelId="{D6982C99-BC08-4DFE-BBCB-ABCE5A21DBEF}" type="presParOf" srcId="{CEC76CB7-EB5D-4B49-BA20-1F23E2EDAE8E}" destId="{3BE05EB7-6F6B-411F-A7EC-A1CA85C889B3}" srcOrd="0" destOrd="0" presId="urn:microsoft.com/office/officeart/2009/3/layout/HorizontalOrganizationChart"/>
    <dgm:cxn modelId="{A1B93FD3-7767-44F4-BEE1-A399DFC73362}" type="presParOf" srcId="{CEC76CB7-EB5D-4B49-BA20-1F23E2EDAE8E}" destId="{3198D383-46C0-4856-A2D6-A93F6C940FAC}" srcOrd="1" destOrd="0" presId="urn:microsoft.com/office/officeart/2009/3/layout/HorizontalOrganizationChart"/>
    <dgm:cxn modelId="{840629D0-7E40-4222-87E2-379A7A03470F}" type="presParOf" srcId="{A9D52666-142D-44CF-BAC1-B9773C8340CD}" destId="{539F7B9C-2108-4462-8280-29B3BEE74EC4}" srcOrd="1" destOrd="0" presId="urn:microsoft.com/office/officeart/2009/3/layout/HorizontalOrganizationChart"/>
    <dgm:cxn modelId="{B297C9BE-0555-4758-A3AF-1342F1CCD483}" type="presParOf" srcId="{A9D52666-142D-44CF-BAC1-B9773C8340CD}" destId="{2CD2287D-50C5-4E4B-A4DE-552AF6322182}" srcOrd="2" destOrd="0" presId="urn:microsoft.com/office/officeart/2009/3/layout/HorizontalOrganizationChart"/>
    <dgm:cxn modelId="{71144553-DB92-4067-A52E-4C64BDD17725}" type="presParOf" srcId="{6AD3ECF8-9F01-4CE0-95BF-7B78A4393FA4}" destId="{9C21A1A9-125C-45FE-8687-B85E03F13168}" srcOrd="16" destOrd="0" presId="urn:microsoft.com/office/officeart/2009/3/layout/HorizontalOrganizationChart"/>
    <dgm:cxn modelId="{EAC2FF96-C78C-45DF-9F13-9CFE1CD64329}" type="presParOf" srcId="{6AD3ECF8-9F01-4CE0-95BF-7B78A4393FA4}" destId="{84E2AF55-2890-41B6-A72D-10F8AB593FCC}" srcOrd="17" destOrd="0" presId="urn:microsoft.com/office/officeart/2009/3/layout/HorizontalOrganizationChart"/>
    <dgm:cxn modelId="{CB44F1A2-8151-462B-86E8-AE3F6AA886F3}" type="presParOf" srcId="{84E2AF55-2890-41B6-A72D-10F8AB593FCC}" destId="{F1774285-D885-431D-988E-8EECA91B4B64}" srcOrd="0" destOrd="0" presId="urn:microsoft.com/office/officeart/2009/3/layout/HorizontalOrganizationChart"/>
    <dgm:cxn modelId="{BA91D0E1-0066-4E0F-8B24-CC0EA3A059F7}" type="presParOf" srcId="{F1774285-D885-431D-988E-8EECA91B4B64}" destId="{BFE7A803-CD11-4103-9972-37A7CB016B75}" srcOrd="0" destOrd="0" presId="urn:microsoft.com/office/officeart/2009/3/layout/HorizontalOrganizationChart"/>
    <dgm:cxn modelId="{5BAEA8C5-302C-478F-AE7F-F0BA5EAC2916}" type="presParOf" srcId="{F1774285-D885-431D-988E-8EECA91B4B64}" destId="{F49E7438-D524-4B31-816A-D26A69D37645}" srcOrd="1" destOrd="0" presId="urn:microsoft.com/office/officeart/2009/3/layout/HorizontalOrganizationChart"/>
    <dgm:cxn modelId="{B82A3460-0D70-4FB4-BB55-30843508DA21}" type="presParOf" srcId="{84E2AF55-2890-41B6-A72D-10F8AB593FCC}" destId="{A17D033E-A854-473A-814C-32C66CEED6A5}" srcOrd="1" destOrd="0" presId="urn:microsoft.com/office/officeart/2009/3/layout/HorizontalOrganizationChart"/>
    <dgm:cxn modelId="{43FAF4E9-9790-41E6-A0B6-077A88057E93}" type="presParOf" srcId="{84E2AF55-2890-41B6-A72D-10F8AB593FCC}" destId="{D78D9A74-C76B-4CAA-ADF5-3833E9A31484}" srcOrd="2" destOrd="0" presId="urn:microsoft.com/office/officeart/2009/3/layout/HorizontalOrganizationChart"/>
    <dgm:cxn modelId="{79BB582A-C5AC-456D-8601-37F23CFEA85D}" type="presParOf" srcId="{6AD3ECF8-9F01-4CE0-95BF-7B78A4393FA4}" destId="{8F1F11BA-6C3C-4D20-8588-DE41FE501BC8}" srcOrd="18" destOrd="0" presId="urn:microsoft.com/office/officeart/2009/3/layout/HorizontalOrganizationChart"/>
    <dgm:cxn modelId="{0625777B-BFC0-4BBA-89BF-05619EFD8143}" type="presParOf" srcId="{6AD3ECF8-9F01-4CE0-95BF-7B78A4393FA4}" destId="{6403AB97-792B-4ED1-B315-859D146C5607}" srcOrd="19" destOrd="0" presId="urn:microsoft.com/office/officeart/2009/3/layout/HorizontalOrganizationChart"/>
    <dgm:cxn modelId="{923EBCDC-D5C6-4D84-ACE7-FBDA39CD05AB}" type="presParOf" srcId="{6403AB97-792B-4ED1-B315-859D146C5607}" destId="{67D1A9A2-19F5-4FD1-A27D-F3B00306E81F}" srcOrd="0" destOrd="0" presId="urn:microsoft.com/office/officeart/2009/3/layout/HorizontalOrganizationChart"/>
    <dgm:cxn modelId="{EA63F12A-8CF6-4000-AE59-2AFCFBC85036}" type="presParOf" srcId="{67D1A9A2-19F5-4FD1-A27D-F3B00306E81F}" destId="{BA793248-C2EF-48E1-BAA3-27595FB260C6}" srcOrd="0" destOrd="0" presId="urn:microsoft.com/office/officeart/2009/3/layout/HorizontalOrganizationChart"/>
    <dgm:cxn modelId="{D4980C82-DC94-4BC7-8B04-B811AD46EC26}" type="presParOf" srcId="{67D1A9A2-19F5-4FD1-A27D-F3B00306E81F}" destId="{A9BF8BD4-CD60-4F9B-A378-7F1F18C0EDD6}" srcOrd="1" destOrd="0" presId="urn:microsoft.com/office/officeart/2009/3/layout/HorizontalOrganizationChart"/>
    <dgm:cxn modelId="{55423FAF-009D-4DC5-9724-A7899910D9B9}" type="presParOf" srcId="{6403AB97-792B-4ED1-B315-859D146C5607}" destId="{AD749AB3-0EF5-4D30-9D83-581CC8A5AB0F}" srcOrd="1" destOrd="0" presId="urn:microsoft.com/office/officeart/2009/3/layout/HorizontalOrganizationChart"/>
    <dgm:cxn modelId="{9220361A-3A3B-471E-9504-A8A011153F0F}" type="presParOf" srcId="{6403AB97-792B-4ED1-B315-859D146C5607}" destId="{0AEAD6C2-0714-4E0C-A6F2-CFA15B5CCD46}" srcOrd="2" destOrd="0" presId="urn:microsoft.com/office/officeart/2009/3/layout/HorizontalOrganizationChart"/>
    <dgm:cxn modelId="{44B2BBA2-4909-4C77-9BFB-224A8765333B}" type="presParOf" srcId="{6AD3ECF8-9F01-4CE0-95BF-7B78A4393FA4}" destId="{DA2DB5AD-851F-4C26-ACA3-5ADFF9499325}" srcOrd="20" destOrd="0" presId="urn:microsoft.com/office/officeart/2009/3/layout/HorizontalOrganizationChart"/>
    <dgm:cxn modelId="{AEC29B49-351D-4AFD-BE38-7F560FF6345D}" type="presParOf" srcId="{6AD3ECF8-9F01-4CE0-95BF-7B78A4393FA4}" destId="{6E4C50D6-4E7F-4DBD-AAE6-7120A31B7E81}" srcOrd="21" destOrd="0" presId="urn:microsoft.com/office/officeart/2009/3/layout/HorizontalOrganizationChart"/>
    <dgm:cxn modelId="{3E8A643F-D2F2-450C-A836-7016C43C5712}" type="presParOf" srcId="{6E4C50D6-4E7F-4DBD-AAE6-7120A31B7E81}" destId="{560AD268-2808-402C-BE58-07DA0FE25FEC}" srcOrd="0" destOrd="0" presId="urn:microsoft.com/office/officeart/2009/3/layout/HorizontalOrganizationChart"/>
    <dgm:cxn modelId="{84EC0D2F-EA41-49D1-BB1D-AD410F6B5960}" type="presParOf" srcId="{560AD268-2808-402C-BE58-07DA0FE25FEC}" destId="{3856B620-9BC6-4ACD-8A37-FD2B7BA500A2}" srcOrd="0" destOrd="0" presId="urn:microsoft.com/office/officeart/2009/3/layout/HorizontalOrganizationChart"/>
    <dgm:cxn modelId="{048FFEBB-4349-4030-A729-5F95A9D14DEB}" type="presParOf" srcId="{560AD268-2808-402C-BE58-07DA0FE25FEC}" destId="{CFDCCA7B-C7EB-468C-8C16-FBD46AF580B9}" srcOrd="1" destOrd="0" presId="urn:microsoft.com/office/officeart/2009/3/layout/HorizontalOrganizationChart"/>
    <dgm:cxn modelId="{7B8A08ED-2EFF-4401-9F93-563AD0896D6F}" type="presParOf" srcId="{6E4C50D6-4E7F-4DBD-AAE6-7120A31B7E81}" destId="{CAEE12D3-877F-4862-A1A6-121429B513E2}" srcOrd="1" destOrd="0" presId="urn:microsoft.com/office/officeart/2009/3/layout/HorizontalOrganizationChart"/>
    <dgm:cxn modelId="{2B9031D6-7049-43D5-A8C6-BB02F7B15C2A}" type="presParOf" srcId="{6E4C50D6-4E7F-4DBD-AAE6-7120A31B7E81}" destId="{2FFDBA4C-1493-41CF-B6F5-D73876839CA8}" srcOrd="2" destOrd="0" presId="urn:microsoft.com/office/officeart/2009/3/layout/HorizontalOrganizationChart"/>
    <dgm:cxn modelId="{2DA7B85C-80B9-445F-9CC0-DF9A9807082C}" type="presParOf" srcId="{0B0E61D6-4991-4C28-BEDA-B1DF93983AD9}" destId="{A55F8BFA-3C0D-4945-9D88-8B0426E50B3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08BBF-F776-458E-BD86-AC1AF66F775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7D586EA-B44A-43D0-A754-6F6B8FDEF0C4}">
      <dgm:prSet phldrT="[文字]" custT="1"/>
      <dgm:spPr/>
      <dgm:t>
        <a:bodyPr/>
        <a:lstStyle/>
        <a:p>
          <a:pPr algn="ctr"/>
          <a:r>
            <a:rPr lang="en-US" altLang="zh-TW" sz="1000" dirty="0" smtClean="0">
              <a:solidFill>
                <a:schemeClr val="tx1"/>
              </a:solidFill>
            </a:rPr>
            <a:t>Types</a:t>
          </a:r>
          <a:endParaRPr lang="zh-TW" altLang="en-US" sz="1000" dirty="0">
            <a:solidFill>
              <a:schemeClr val="tx1"/>
            </a:solidFill>
          </a:endParaRPr>
        </a:p>
      </dgm:t>
    </dgm:pt>
    <dgm:pt modelId="{89F7E831-B606-4797-AFC2-94CD99E07C40}" type="parTrans" cxnId="{599E2350-9480-47C7-AB6C-4EB9B12F2C67}">
      <dgm:prSet/>
      <dgm:spPr/>
      <dgm:t>
        <a:bodyPr/>
        <a:lstStyle/>
        <a:p>
          <a:endParaRPr lang="zh-TW" altLang="en-US"/>
        </a:p>
      </dgm:t>
    </dgm:pt>
    <dgm:pt modelId="{A8D82427-EE9E-4401-B799-8407DA8F010F}" type="sibTrans" cxnId="{599E2350-9480-47C7-AB6C-4EB9B12F2C67}">
      <dgm:prSet/>
      <dgm:spPr/>
      <dgm:t>
        <a:bodyPr/>
        <a:lstStyle/>
        <a:p>
          <a:endParaRPr lang="zh-TW" altLang="en-US"/>
        </a:p>
      </dgm:t>
    </dgm:pt>
    <dgm:pt modelId="{1A12443B-CB18-4138-BA83-A096EFC27588}">
      <dgm:prSet phldrT="[文字]" custT="1"/>
      <dgm:spPr/>
      <dgm:t>
        <a:bodyPr/>
        <a:lstStyle/>
        <a:p>
          <a:pPr algn="l"/>
          <a:r>
            <a:rPr lang="en-US" altLang="zh-TW" sz="1000" b="1" u="sng" dirty="0" smtClean="0">
              <a:solidFill>
                <a:schemeClr val="tx1"/>
              </a:solidFill>
            </a:rPr>
            <a:t>Non-fixed term </a:t>
          </a:r>
          <a:r>
            <a:rPr lang="en-US" altLang="zh-TW" sz="1000" dirty="0" smtClean="0">
              <a:solidFill>
                <a:schemeClr val="tx1"/>
              </a:solidFill>
            </a:rPr>
            <a:t>labor contracts:</a:t>
          </a:r>
        </a:p>
        <a:p>
          <a:pPr algn="l"/>
          <a:r>
            <a:rPr lang="en-US" altLang="zh-TW" sz="1000" dirty="0" smtClean="0">
              <a:solidFill>
                <a:schemeClr val="tx1"/>
              </a:solidFill>
            </a:rPr>
            <a:t>Other continuous work </a:t>
          </a:r>
          <a:r>
            <a:rPr lang="en-US" sz="1000" b="0" i="0" dirty="0" smtClean="0">
              <a:solidFill>
                <a:schemeClr val="tx1"/>
              </a:solidFill>
            </a:rPr>
            <a:t>(Art 9)</a:t>
          </a:r>
          <a:endParaRPr lang="zh-TW" altLang="en-US" sz="1000" dirty="0">
            <a:solidFill>
              <a:schemeClr val="tx1"/>
            </a:solidFill>
          </a:endParaRPr>
        </a:p>
      </dgm:t>
    </dgm:pt>
    <dgm:pt modelId="{589C5B7A-53E4-4CE0-8986-32973FAD51AE}" type="parTrans" cxnId="{5061FBBE-9DDF-499D-8DF9-2C2A6DE538DF}">
      <dgm:prSet/>
      <dgm:spPr/>
      <dgm:t>
        <a:bodyPr/>
        <a:lstStyle/>
        <a:p>
          <a:endParaRPr lang="zh-TW" altLang="en-US"/>
        </a:p>
      </dgm:t>
    </dgm:pt>
    <dgm:pt modelId="{8BB44854-D4D1-415A-BC9F-F62744AA5A2E}" type="sibTrans" cxnId="{5061FBBE-9DDF-499D-8DF9-2C2A6DE538DF}">
      <dgm:prSet/>
      <dgm:spPr/>
      <dgm:t>
        <a:bodyPr/>
        <a:lstStyle/>
        <a:p>
          <a:endParaRPr lang="zh-TW" altLang="en-US"/>
        </a:p>
      </dgm:t>
    </dgm:pt>
    <dgm:pt modelId="{A706587A-607F-4D42-90BB-5F39C84BA39C}">
      <dgm:prSet phldrT="[文字]" custT="1"/>
      <dgm:spPr/>
      <dgm:t>
        <a:bodyPr/>
        <a:lstStyle/>
        <a:p>
          <a:pPr algn="l"/>
          <a:r>
            <a:rPr lang="en-US" altLang="zh-TW" sz="1000" dirty="0" smtClean="0">
              <a:solidFill>
                <a:schemeClr val="tx1"/>
              </a:solidFill>
            </a:rPr>
            <a:t>Termination</a:t>
          </a:r>
          <a:r>
            <a:rPr lang="zh-TW" altLang="en-US" sz="1000" dirty="0" smtClean="0">
              <a:solidFill>
                <a:schemeClr val="tx1"/>
              </a:solidFill>
            </a:rPr>
            <a:t> </a:t>
          </a:r>
          <a:r>
            <a:rPr lang="en-US" altLang="zh-TW" sz="1000" b="1" u="sng" dirty="0" smtClean="0">
              <a:solidFill>
                <a:schemeClr val="tx1"/>
              </a:solidFill>
            </a:rPr>
            <a:t>with</a:t>
          </a:r>
          <a:r>
            <a:rPr lang="zh-TW" altLang="en-US" sz="1000" b="1" u="sng" dirty="0" smtClean="0">
              <a:solidFill>
                <a:schemeClr val="tx1"/>
              </a:solidFill>
            </a:rPr>
            <a:t> </a:t>
          </a:r>
          <a:r>
            <a:rPr lang="en-US" altLang="zh-TW" sz="1000" b="1" u="sng" dirty="0" smtClean="0">
              <a:solidFill>
                <a:schemeClr val="tx1"/>
              </a:solidFill>
            </a:rPr>
            <a:t>Advance</a:t>
          </a:r>
          <a:r>
            <a:rPr lang="zh-TW" altLang="en-US" sz="1000" b="1" u="sng" dirty="0" smtClean="0">
              <a:solidFill>
                <a:schemeClr val="tx1"/>
              </a:solidFill>
            </a:rPr>
            <a:t> </a:t>
          </a:r>
          <a:r>
            <a:rPr lang="en-US" altLang="zh-TW" sz="1000" b="1" u="sng" dirty="0" smtClean="0">
              <a:solidFill>
                <a:schemeClr val="tx1"/>
              </a:solidFill>
            </a:rPr>
            <a:t>Notice </a:t>
          </a:r>
          <a:r>
            <a:rPr lang="en-US" altLang="zh-TW" sz="1000" dirty="0" smtClean="0">
              <a:solidFill>
                <a:schemeClr val="tx1"/>
              </a:solidFill>
            </a:rPr>
            <a:t>by Employer (Art 11) + </a:t>
          </a:r>
        </a:p>
        <a:p>
          <a:pPr algn="l"/>
          <a:r>
            <a:rPr lang="en-US" altLang="zh-TW" sz="1000" b="1" u="sng" dirty="0" smtClean="0">
              <a:solidFill>
                <a:schemeClr val="tx1"/>
              </a:solidFill>
            </a:rPr>
            <a:t>Severance Pay </a:t>
          </a:r>
          <a:r>
            <a:rPr lang="en-US" altLang="zh-TW" sz="1000" dirty="0" smtClean="0">
              <a:solidFill>
                <a:schemeClr val="tx1"/>
              </a:solidFill>
            </a:rPr>
            <a:t>(Art 17)</a:t>
          </a:r>
          <a:endParaRPr lang="zh-TW" altLang="en-US" sz="1000" dirty="0">
            <a:solidFill>
              <a:schemeClr val="tx1"/>
            </a:solidFill>
          </a:endParaRPr>
        </a:p>
      </dgm:t>
    </dgm:pt>
    <dgm:pt modelId="{ED38690A-CE43-492F-AA96-C60683BE42CD}" type="parTrans" cxnId="{EABBE202-F111-40E0-98B2-125BF7306BFE}">
      <dgm:prSet/>
      <dgm:spPr/>
      <dgm:t>
        <a:bodyPr/>
        <a:lstStyle/>
        <a:p>
          <a:endParaRPr lang="zh-TW" altLang="en-US"/>
        </a:p>
      </dgm:t>
    </dgm:pt>
    <dgm:pt modelId="{B2EE4FCA-2D07-4D51-A165-18F0551B4F49}" type="sibTrans" cxnId="{EABBE202-F111-40E0-98B2-125BF7306BFE}">
      <dgm:prSet/>
      <dgm:spPr/>
      <dgm:t>
        <a:bodyPr/>
        <a:lstStyle/>
        <a:p>
          <a:endParaRPr lang="zh-TW" altLang="en-US"/>
        </a:p>
      </dgm:t>
    </dgm:pt>
    <dgm:pt modelId="{4CDF3E83-3E2E-4DE6-92DB-AB84BA22456A}">
      <dgm:prSet phldrT="[文字]" custT="1"/>
      <dgm:spPr/>
      <dgm:t>
        <a:bodyPr/>
        <a:lstStyle/>
        <a:p>
          <a:pPr algn="l"/>
          <a:r>
            <a:rPr lang="en-US" altLang="zh-TW" sz="1000" dirty="0" smtClean="0">
              <a:solidFill>
                <a:schemeClr val="tx1"/>
              </a:solidFill>
            </a:rPr>
            <a:t>Termination</a:t>
          </a:r>
          <a:r>
            <a:rPr lang="zh-TW" altLang="en-US" sz="1000" dirty="0" smtClean="0">
              <a:solidFill>
                <a:schemeClr val="tx1"/>
              </a:solidFill>
            </a:rPr>
            <a:t> </a:t>
          </a:r>
          <a:r>
            <a:rPr lang="en-US" altLang="zh-TW" sz="1000" b="1" u="sng" dirty="0" smtClean="0">
              <a:solidFill>
                <a:schemeClr val="tx1"/>
              </a:solidFill>
            </a:rPr>
            <a:t>without</a:t>
          </a:r>
          <a:r>
            <a:rPr lang="zh-TW" altLang="en-US" sz="1000" b="1" u="sng" dirty="0" smtClean="0">
              <a:solidFill>
                <a:schemeClr val="tx1"/>
              </a:solidFill>
            </a:rPr>
            <a:t> </a:t>
          </a:r>
          <a:r>
            <a:rPr lang="en-US" altLang="zh-TW" sz="1000" b="1" u="sng" dirty="0" smtClean="0">
              <a:solidFill>
                <a:schemeClr val="tx1"/>
              </a:solidFill>
            </a:rPr>
            <a:t>Advance</a:t>
          </a:r>
          <a:r>
            <a:rPr lang="zh-TW" altLang="en-US" sz="1000" b="1" u="sng" dirty="0" smtClean="0">
              <a:solidFill>
                <a:schemeClr val="tx1"/>
              </a:solidFill>
            </a:rPr>
            <a:t> </a:t>
          </a:r>
          <a:r>
            <a:rPr lang="en-US" altLang="zh-TW" sz="1000" b="1" u="sng" dirty="0" smtClean="0">
              <a:solidFill>
                <a:schemeClr val="tx1"/>
              </a:solidFill>
            </a:rPr>
            <a:t>Notice</a:t>
          </a:r>
          <a:endParaRPr lang="zh-TW" altLang="en-US" sz="1000" b="1" u="sng" dirty="0">
            <a:solidFill>
              <a:schemeClr val="tx1"/>
            </a:solidFill>
          </a:endParaRPr>
        </a:p>
      </dgm:t>
    </dgm:pt>
    <dgm:pt modelId="{B4A402B5-4955-4160-83B7-D6889A667F96}" type="parTrans" cxnId="{474A3A16-CA9B-45A6-A1B1-44A1D1FC3C5B}">
      <dgm:prSet/>
      <dgm:spPr/>
      <dgm:t>
        <a:bodyPr/>
        <a:lstStyle/>
        <a:p>
          <a:endParaRPr lang="zh-TW" altLang="en-US"/>
        </a:p>
      </dgm:t>
    </dgm:pt>
    <dgm:pt modelId="{A714DEE2-4E31-437B-86B8-2B3388493E7D}" type="sibTrans" cxnId="{474A3A16-CA9B-45A6-A1B1-44A1D1FC3C5B}">
      <dgm:prSet/>
      <dgm:spPr/>
      <dgm:t>
        <a:bodyPr/>
        <a:lstStyle/>
        <a:p>
          <a:endParaRPr lang="zh-TW" altLang="en-US"/>
        </a:p>
      </dgm:t>
    </dgm:pt>
    <dgm:pt modelId="{FC280C15-F6FF-47A7-90FE-43713492B202}">
      <dgm:prSet phldrT="[文字]" custT="1"/>
      <dgm:spPr/>
      <dgm:t>
        <a:bodyPr/>
        <a:lstStyle/>
        <a:p>
          <a:pPr algn="l"/>
          <a:r>
            <a:rPr lang="en-US" altLang="zh-TW" sz="1000" b="1" u="sng" dirty="0" smtClean="0">
              <a:solidFill>
                <a:schemeClr val="tx1"/>
              </a:solidFill>
            </a:rPr>
            <a:t>Fixed term </a:t>
          </a:r>
          <a:r>
            <a:rPr lang="en-US" altLang="zh-TW" sz="1000" dirty="0" smtClean="0">
              <a:solidFill>
                <a:schemeClr val="tx1"/>
              </a:solidFill>
            </a:rPr>
            <a:t>labor contracts:</a:t>
          </a:r>
        </a:p>
        <a:p>
          <a:pPr algn="l"/>
          <a:r>
            <a:rPr lang="en-US" sz="1000" b="0" i="0" dirty="0" smtClean="0">
              <a:solidFill>
                <a:schemeClr val="tx1"/>
              </a:solidFill>
            </a:rPr>
            <a:t>temporary, short-term, seasonal or specific work (Art 9)</a:t>
          </a:r>
          <a:endParaRPr lang="zh-TW" altLang="en-US" sz="1000" dirty="0">
            <a:solidFill>
              <a:schemeClr val="tx1"/>
            </a:solidFill>
          </a:endParaRPr>
        </a:p>
      </dgm:t>
    </dgm:pt>
    <dgm:pt modelId="{ABA4B309-1BD0-4196-AC56-069E077574AB}" type="parTrans" cxnId="{5F9A651D-5040-4016-915A-807150C8F753}">
      <dgm:prSet/>
      <dgm:spPr/>
      <dgm:t>
        <a:bodyPr/>
        <a:lstStyle/>
        <a:p>
          <a:endParaRPr lang="zh-TW" altLang="en-US"/>
        </a:p>
      </dgm:t>
    </dgm:pt>
    <dgm:pt modelId="{5158F92E-B1F5-4087-9355-263ECDC54ADD}" type="sibTrans" cxnId="{5F9A651D-5040-4016-915A-807150C8F753}">
      <dgm:prSet/>
      <dgm:spPr/>
      <dgm:t>
        <a:bodyPr/>
        <a:lstStyle/>
        <a:p>
          <a:endParaRPr lang="zh-TW" altLang="en-US"/>
        </a:p>
      </dgm:t>
    </dgm:pt>
    <dgm:pt modelId="{793DE270-7D8D-45F1-997C-D9110B9159FD}">
      <dgm:prSet phldrT="[文字]" custT="1"/>
      <dgm:spPr/>
      <dgm:t>
        <a:bodyPr/>
        <a:lstStyle/>
        <a:p>
          <a:pPr algn="l"/>
          <a:r>
            <a:rPr lang="en-US" altLang="zh-TW" sz="1000" dirty="0" smtClean="0">
              <a:solidFill>
                <a:schemeClr val="tx1"/>
              </a:solidFill>
            </a:rPr>
            <a:t>By </a:t>
          </a:r>
          <a:r>
            <a:rPr lang="en-US" altLang="zh-TW" sz="1000" b="1" u="sng" dirty="0" smtClean="0">
              <a:solidFill>
                <a:schemeClr val="tx1"/>
              </a:solidFill>
            </a:rPr>
            <a:t>Employer</a:t>
          </a:r>
          <a:r>
            <a:rPr lang="en-US" altLang="zh-TW" sz="1000" dirty="0" smtClean="0">
              <a:solidFill>
                <a:schemeClr val="tx1"/>
              </a:solidFill>
            </a:rPr>
            <a:t> (Art 12): worker commits a violent act, in serious breach of the labor, absent from work for three consecutive days, or for a total six days in any month without good cause, etc.</a:t>
          </a:r>
          <a:endParaRPr lang="zh-TW" altLang="en-US" sz="1000" dirty="0">
            <a:solidFill>
              <a:schemeClr val="tx1"/>
            </a:solidFill>
          </a:endParaRPr>
        </a:p>
      </dgm:t>
    </dgm:pt>
    <dgm:pt modelId="{57DD2218-B121-43F5-90E3-0856E7AAB760}" type="parTrans" cxnId="{21E00F55-3D90-428B-BD50-1055CDCC8187}">
      <dgm:prSet/>
      <dgm:spPr/>
      <dgm:t>
        <a:bodyPr/>
        <a:lstStyle/>
        <a:p>
          <a:endParaRPr lang="zh-TW" altLang="en-US"/>
        </a:p>
      </dgm:t>
    </dgm:pt>
    <dgm:pt modelId="{B415D778-A173-4458-AE75-FB22E50F79A9}" type="sibTrans" cxnId="{21E00F55-3D90-428B-BD50-1055CDCC8187}">
      <dgm:prSet/>
      <dgm:spPr/>
      <dgm:t>
        <a:bodyPr/>
        <a:lstStyle/>
        <a:p>
          <a:endParaRPr lang="zh-TW" altLang="en-US"/>
        </a:p>
      </dgm:t>
    </dgm:pt>
    <dgm:pt modelId="{F3DFD735-0520-4A7B-B2B4-D5E515A0FC2C}">
      <dgm:prSet phldrT="[文字]" custT="1"/>
      <dgm:spPr/>
      <dgm:t>
        <a:bodyPr/>
        <a:lstStyle/>
        <a:p>
          <a:pPr algn="l"/>
          <a:r>
            <a:rPr lang="en-US" altLang="zh-TW" sz="1000" dirty="0" smtClean="0">
              <a:solidFill>
                <a:schemeClr val="tx1"/>
              </a:solidFill>
            </a:rPr>
            <a:t>By </a:t>
          </a:r>
          <a:r>
            <a:rPr lang="en-US" altLang="zh-TW" sz="1000" b="1" u="sng" dirty="0" smtClean="0">
              <a:solidFill>
                <a:schemeClr val="tx1"/>
              </a:solidFill>
            </a:rPr>
            <a:t>Employee</a:t>
          </a:r>
          <a:r>
            <a:rPr lang="en-US" altLang="zh-TW" sz="1000" dirty="0" smtClean="0">
              <a:solidFill>
                <a:schemeClr val="tx1"/>
              </a:solidFill>
            </a:rPr>
            <a:t> (Art 14): </a:t>
          </a:r>
          <a:r>
            <a:rPr lang="en-US" sz="1000" dirty="0" smtClean="0">
              <a:solidFill>
                <a:schemeClr val="tx1"/>
              </a:solidFill>
            </a:rPr>
            <a:t>employer commits violence/grossly insults the worker; employer breaches a labor contract or violates any labor statute or administrative regulation in a manner likely to adversely affect the rights and interests of the particular worker, etc.</a:t>
          </a:r>
          <a:endParaRPr lang="zh-TW" altLang="en-US" sz="1000" dirty="0">
            <a:solidFill>
              <a:schemeClr val="tx1"/>
            </a:solidFill>
          </a:endParaRPr>
        </a:p>
      </dgm:t>
    </dgm:pt>
    <dgm:pt modelId="{A8442A4F-CC42-4B18-9E45-C9D0F8AC1181}" type="parTrans" cxnId="{147F81FD-1A38-4869-8DB1-9D498BC7D9DD}">
      <dgm:prSet/>
      <dgm:spPr/>
      <dgm:t>
        <a:bodyPr/>
        <a:lstStyle/>
        <a:p>
          <a:endParaRPr lang="zh-TW" altLang="en-US"/>
        </a:p>
      </dgm:t>
    </dgm:pt>
    <dgm:pt modelId="{A8F38A59-6BB9-4875-AF63-CD10B31CD24A}" type="sibTrans" cxnId="{147F81FD-1A38-4869-8DB1-9D498BC7D9DD}">
      <dgm:prSet/>
      <dgm:spPr/>
      <dgm:t>
        <a:bodyPr/>
        <a:lstStyle/>
        <a:p>
          <a:endParaRPr lang="zh-TW" altLang="en-US"/>
        </a:p>
      </dgm:t>
    </dgm:pt>
    <dgm:pt modelId="{0C7787F3-6D8B-4B7E-9929-0FC0941EFA56}">
      <dgm:prSet phldrT="[文字]" custT="1"/>
      <dgm:spPr/>
      <dgm:t>
        <a:bodyPr/>
        <a:lstStyle/>
        <a:p>
          <a:pPr algn="l"/>
          <a:r>
            <a:rPr lang="en-US" altLang="zh-TW" sz="1000" dirty="0" smtClean="0">
              <a:solidFill>
                <a:schemeClr val="tx1"/>
              </a:solidFill>
            </a:rPr>
            <a:t>Termination</a:t>
          </a:r>
          <a:r>
            <a:rPr lang="zh-TW" altLang="en-US" sz="1000" dirty="0" smtClean="0">
              <a:solidFill>
                <a:schemeClr val="tx1"/>
              </a:solidFill>
            </a:rPr>
            <a:t> </a:t>
          </a:r>
          <a:r>
            <a:rPr lang="en-US" altLang="zh-TW" sz="1000" b="1" u="sng" dirty="0" smtClean="0">
              <a:solidFill>
                <a:schemeClr val="tx1"/>
              </a:solidFill>
            </a:rPr>
            <a:t>with</a:t>
          </a:r>
          <a:r>
            <a:rPr lang="zh-TW" altLang="en-US" sz="1000" b="1" u="sng" dirty="0" smtClean="0">
              <a:solidFill>
                <a:schemeClr val="tx1"/>
              </a:solidFill>
            </a:rPr>
            <a:t> </a:t>
          </a:r>
          <a:r>
            <a:rPr lang="en-US" altLang="zh-TW" sz="1000" b="1" u="sng" dirty="0" smtClean="0">
              <a:solidFill>
                <a:schemeClr val="tx1"/>
              </a:solidFill>
            </a:rPr>
            <a:t>Advance</a:t>
          </a:r>
          <a:r>
            <a:rPr lang="zh-TW" altLang="en-US" sz="1000" b="1" u="sng" dirty="0" smtClean="0">
              <a:solidFill>
                <a:schemeClr val="tx1"/>
              </a:solidFill>
            </a:rPr>
            <a:t> </a:t>
          </a:r>
          <a:r>
            <a:rPr lang="en-US" altLang="zh-TW" sz="1000" b="1" u="sng" dirty="0" smtClean="0">
              <a:solidFill>
                <a:schemeClr val="tx1"/>
              </a:solidFill>
            </a:rPr>
            <a:t>Notice </a:t>
          </a:r>
          <a:r>
            <a:rPr lang="en-US" altLang="zh-TW" sz="1000" dirty="0" smtClean="0">
              <a:solidFill>
                <a:schemeClr val="tx1"/>
              </a:solidFill>
            </a:rPr>
            <a:t>by Employer (Art 11)</a:t>
          </a:r>
        </a:p>
        <a:p>
          <a:pPr algn="l"/>
          <a:r>
            <a:rPr lang="en-US" altLang="zh-TW" sz="1000" dirty="0" smtClean="0">
              <a:solidFill>
                <a:schemeClr val="tx1"/>
              </a:solidFill>
            </a:rPr>
            <a:t>-businesses suspended, transferred, suffers an operating losses, or business contractions.</a:t>
          </a:r>
        </a:p>
        <a:p>
          <a:pPr algn="l"/>
          <a:r>
            <a:rPr lang="en-US" altLang="zh-TW" sz="1000" dirty="0" smtClean="0">
              <a:solidFill>
                <a:schemeClr val="tx1"/>
              </a:solidFill>
            </a:rPr>
            <a:t>-business suspension for more than one month due to force majeure.</a:t>
          </a:r>
        </a:p>
        <a:p>
          <a:pPr algn="l"/>
          <a:r>
            <a:rPr lang="en-US" altLang="zh-TW" sz="1000" dirty="0" smtClean="0">
              <a:solidFill>
                <a:schemeClr val="tx1"/>
              </a:solidFill>
            </a:rPr>
            <a:t>-Where the change of the nature of business necessitates the reduction of workforce and the terminated employees can not be reassigned to other suitable positions.</a:t>
          </a:r>
        </a:p>
        <a:p>
          <a:pPr algn="l"/>
          <a:r>
            <a:rPr lang="en-US" altLang="zh-TW" sz="1000" dirty="0" smtClean="0">
              <a:solidFill>
                <a:schemeClr val="tx1"/>
              </a:solidFill>
            </a:rPr>
            <a:t>-Particular worker clearly not able to perform satisfactorily the duties required of the position held.</a:t>
          </a:r>
          <a:endParaRPr lang="zh-TW" altLang="en-US" sz="1000" dirty="0">
            <a:solidFill>
              <a:schemeClr val="tx1"/>
            </a:solidFill>
          </a:endParaRPr>
        </a:p>
      </dgm:t>
    </dgm:pt>
    <dgm:pt modelId="{D01401B1-CB11-4AE9-95C9-825AEEB868FC}" type="parTrans" cxnId="{5ECFA826-C7A7-4D23-88F2-E6FB26867D16}">
      <dgm:prSet/>
      <dgm:spPr/>
      <dgm:t>
        <a:bodyPr/>
        <a:lstStyle/>
        <a:p>
          <a:endParaRPr lang="zh-TW" altLang="en-US"/>
        </a:p>
      </dgm:t>
    </dgm:pt>
    <dgm:pt modelId="{66A1DA63-C20D-48EE-9BDF-750EBBF3C9A0}" type="sibTrans" cxnId="{5ECFA826-C7A7-4D23-88F2-E6FB26867D16}">
      <dgm:prSet/>
      <dgm:spPr/>
      <dgm:t>
        <a:bodyPr/>
        <a:lstStyle/>
        <a:p>
          <a:endParaRPr lang="zh-TW" altLang="en-US"/>
        </a:p>
      </dgm:t>
    </dgm:pt>
    <dgm:pt modelId="{3F229965-E5CA-47D9-9F80-E5D2DD814D70}">
      <dgm:prSet phldrT="[文字]" custT="1"/>
      <dgm:spPr/>
      <dgm:t>
        <a:bodyPr/>
        <a:lstStyle/>
        <a:p>
          <a:pPr algn="l"/>
          <a:r>
            <a:rPr lang="en-US" altLang="zh-TW" sz="1000" b="1" u="sng" dirty="0" smtClean="0">
              <a:solidFill>
                <a:schemeClr val="tx1"/>
              </a:solidFill>
            </a:rPr>
            <a:t>Severance Pay </a:t>
          </a:r>
        </a:p>
        <a:p>
          <a:pPr algn="l"/>
          <a:r>
            <a:rPr lang="en-US" altLang="zh-TW" sz="1000" dirty="0" smtClean="0">
              <a:solidFill>
                <a:schemeClr val="tx1"/>
              </a:solidFill>
            </a:rPr>
            <a:t>(Old labor pension) </a:t>
          </a:r>
        </a:p>
        <a:p>
          <a:pPr algn="l"/>
          <a:r>
            <a:rPr lang="en-US" altLang="zh-TW" sz="1000" dirty="0" smtClean="0">
              <a:solidFill>
                <a:schemeClr val="tx1"/>
              </a:solidFill>
            </a:rPr>
            <a:t>Art 17: </a:t>
          </a:r>
          <a:r>
            <a:rPr lang="en-US" sz="1000" dirty="0" smtClean="0">
              <a:solidFill>
                <a:schemeClr val="tx1"/>
              </a:solidFill>
            </a:rPr>
            <a:t>for each year of service= 1 month of average wage</a:t>
          </a:r>
          <a:endParaRPr lang="en-US" altLang="zh-TW" sz="1000" dirty="0" smtClean="0">
            <a:solidFill>
              <a:schemeClr val="tx1"/>
            </a:solidFill>
          </a:endParaRPr>
        </a:p>
        <a:p>
          <a:pPr algn="l"/>
          <a:r>
            <a:rPr lang="en-US" altLang="zh-TW" sz="1000" dirty="0" smtClean="0">
              <a:solidFill>
                <a:schemeClr val="tx1"/>
              </a:solidFill>
            </a:rPr>
            <a:t>(New labor pension)</a:t>
          </a:r>
        </a:p>
        <a:p>
          <a:pPr algn="l"/>
          <a:r>
            <a:rPr lang="en-US" altLang="zh-TW" sz="1000" dirty="0" smtClean="0">
              <a:solidFill>
                <a:schemeClr val="tx1"/>
              </a:solidFill>
            </a:rPr>
            <a:t>Art 12 of Labor Pension Act: </a:t>
          </a:r>
          <a:r>
            <a:rPr lang="en-US" sz="1000" dirty="0" smtClean="0">
              <a:solidFill>
                <a:schemeClr val="tx1"/>
              </a:solidFill>
            </a:rPr>
            <a:t>for each year of service= 0.5 month of average wage</a:t>
          </a:r>
          <a:endParaRPr lang="zh-TW" altLang="en-US" sz="1000" dirty="0">
            <a:solidFill>
              <a:schemeClr val="tx1"/>
            </a:solidFill>
          </a:endParaRPr>
        </a:p>
      </dgm:t>
    </dgm:pt>
    <dgm:pt modelId="{37819F0B-61DF-43A8-A9BC-3667832B65E8}" type="parTrans" cxnId="{80CD2170-4EA9-437A-AB21-22A788C21178}">
      <dgm:prSet/>
      <dgm:spPr/>
      <dgm:t>
        <a:bodyPr/>
        <a:lstStyle/>
        <a:p>
          <a:endParaRPr lang="zh-TW" altLang="en-US"/>
        </a:p>
      </dgm:t>
    </dgm:pt>
    <dgm:pt modelId="{2588BF92-EAC0-4BB9-9CFD-3B89D594AA8F}" type="sibTrans" cxnId="{80CD2170-4EA9-437A-AB21-22A788C21178}">
      <dgm:prSet/>
      <dgm:spPr/>
      <dgm:t>
        <a:bodyPr/>
        <a:lstStyle/>
        <a:p>
          <a:endParaRPr lang="zh-TW" altLang="en-US"/>
        </a:p>
      </dgm:t>
    </dgm:pt>
    <dgm:pt modelId="{AA0E8DA7-8C6B-491F-B226-AEFC6C7DAFA9}" type="pres">
      <dgm:prSet presAssocID="{AA608BBF-F776-458E-BD86-AC1AF66F775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9C822BA-6C02-4941-9E46-1557B5EFCE81}" type="pres">
      <dgm:prSet presAssocID="{97D586EA-B44A-43D0-A754-6F6B8FDEF0C4}" presName="root1" presStyleCnt="0"/>
      <dgm:spPr/>
    </dgm:pt>
    <dgm:pt modelId="{5895A089-4430-49F8-B7C9-FD77E94BB434}" type="pres">
      <dgm:prSet presAssocID="{97D586EA-B44A-43D0-A754-6F6B8FDEF0C4}" presName="LevelOneTextNode" presStyleLbl="node0" presStyleIdx="0" presStyleCnt="1" custScaleX="100000" custLinFactY="-162083" custLinFactNeighborX="-99058" custLinFactNeighborY="-2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203102C-A344-406F-A1D3-D73CF4FF9E54}" type="pres">
      <dgm:prSet presAssocID="{97D586EA-B44A-43D0-A754-6F6B8FDEF0C4}" presName="level2hierChild" presStyleCnt="0"/>
      <dgm:spPr/>
    </dgm:pt>
    <dgm:pt modelId="{E025FF5A-8FD4-4298-AB2D-8323F45E146D}" type="pres">
      <dgm:prSet presAssocID="{589C5B7A-53E4-4CE0-8986-32973FAD51AE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17EF2959-37A3-453C-9F89-A9BFBC0D0770}" type="pres">
      <dgm:prSet presAssocID="{589C5B7A-53E4-4CE0-8986-32973FAD51AE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A45EC8B4-9C9F-48A9-A33A-A4022145CA25}" type="pres">
      <dgm:prSet presAssocID="{1A12443B-CB18-4138-BA83-A096EFC27588}" presName="root2" presStyleCnt="0"/>
      <dgm:spPr/>
    </dgm:pt>
    <dgm:pt modelId="{CBA00265-C860-491C-BA49-BD32CA6D50BD}" type="pres">
      <dgm:prSet presAssocID="{1A12443B-CB18-4138-BA83-A096EFC27588}" presName="LevelTwoTextNode" presStyleLbl="node2" presStyleIdx="0" presStyleCnt="2" custScaleX="214782" custScaleY="345215" custLinFactY="-200000" custLinFactNeighborX="-46615" custLinFactNeighborY="-22413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438B8FE-41B7-4EE8-BFF4-AEF8FEA8CDCB}" type="pres">
      <dgm:prSet presAssocID="{1A12443B-CB18-4138-BA83-A096EFC27588}" presName="level3hierChild" presStyleCnt="0"/>
      <dgm:spPr/>
    </dgm:pt>
    <dgm:pt modelId="{C5623B67-D478-40B5-9C24-D1119077CC48}" type="pres">
      <dgm:prSet presAssocID="{ED38690A-CE43-492F-AA96-C60683BE42CD}" presName="conn2-1" presStyleLbl="parChTrans1D3" presStyleIdx="0" presStyleCnt="2"/>
      <dgm:spPr/>
      <dgm:t>
        <a:bodyPr/>
        <a:lstStyle/>
        <a:p>
          <a:endParaRPr lang="zh-TW" altLang="en-US"/>
        </a:p>
      </dgm:t>
    </dgm:pt>
    <dgm:pt modelId="{1665282C-5362-434C-9BBD-85F1AB9398E3}" type="pres">
      <dgm:prSet presAssocID="{ED38690A-CE43-492F-AA96-C60683BE42CD}" presName="connTx" presStyleLbl="parChTrans1D3" presStyleIdx="0" presStyleCnt="2"/>
      <dgm:spPr/>
      <dgm:t>
        <a:bodyPr/>
        <a:lstStyle/>
        <a:p>
          <a:endParaRPr lang="zh-TW" altLang="en-US"/>
        </a:p>
      </dgm:t>
    </dgm:pt>
    <dgm:pt modelId="{DEC248A5-9A23-4986-85FE-AFF60FAB4CD9}" type="pres">
      <dgm:prSet presAssocID="{A706587A-607F-4D42-90BB-5F39C84BA39C}" presName="root2" presStyleCnt="0"/>
      <dgm:spPr/>
    </dgm:pt>
    <dgm:pt modelId="{A007DB92-BE04-4106-880F-A3DF7FB00A57}" type="pres">
      <dgm:prSet presAssocID="{A706587A-607F-4D42-90BB-5F39C84BA39C}" presName="LevelTwoTextNode" presStyleLbl="node3" presStyleIdx="0" presStyleCnt="2" custScaleX="212628" custScaleY="341063" custLinFactY="-100000" custLinFactNeighborX="-55794" custLinFactNeighborY="-15811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CF3A85C-65AD-45A8-B500-F6F2EE0C6C8B}" type="pres">
      <dgm:prSet presAssocID="{A706587A-607F-4D42-90BB-5F39C84BA39C}" presName="level3hierChild" presStyleCnt="0"/>
      <dgm:spPr/>
    </dgm:pt>
    <dgm:pt modelId="{E138B711-7FBD-4E95-B524-F3A5F99720CF}" type="pres">
      <dgm:prSet presAssocID="{D01401B1-CB11-4AE9-95C9-825AEEB868FC}" presName="conn2-1" presStyleLbl="parChTrans1D4" presStyleIdx="0" presStyleCnt="4"/>
      <dgm:spPr/>
      <dgm:t>
        <a:bodyPr/>
        <a:lstStyle/>
        <a:p>
          <a:endParaRPr lang="zh-TW" altLang="en-US"/>
        </a:p>
      </dgm:t>
    </dgm:pt>
    <dgm:pt modelId="{E0C64CBB-42D7-425B-BD63-B63CA21A6B26}" type="pres">
      <dgm:prSet presAssocID="{D01401B1-CB11-4AE9-95C9-825AEEB868FC}" presName="connTx" presStyleLbl="parChTrans1D4" presStyleIdx="0" presStyleCnt="4"/>
      <dgm:spPr/>
      <dgm:t>
        <a:bodyPr/>
        <a:lstStyle/>
        <a:p>
          <a:endParaRPr lang="zh-TW" altLang="en-US"/>
        </a:p>
      </dgm:t>
    </dgm:pt>
    <dgm:pt modelId="{0D863E98-0FA0-4C24-A9A1-6ED9DBE578E0}" type="pres">
      <dgm:prSet presAssocID="{0C7787F3-6D8B-4B7E-9929-0FC0941EFA56}" presName="root2" presStyleCnt="0"/>
      <dgm:spPr/>
    </dgm:pt>
    <dgm:pt modelId="{8B2C3592-C42D-4D95-A43B-E67223F23A64}" type="pres">
      <dgm:prSet presAssocID="{0C7787F3-6D8B-4B7E-9929-0FC0941EFA56}" presName="LevelTwoTextNode" presStyleLbl="node4" presStyleIdx="0" presStyleCnt="4" custScaleX="562705" custScaleY="466647" custLinFactNeighborX="-9107" custLinFactNeighborY="-183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E210327-5CB2-4FA5-9FDA-FE278A75E6CC}" type="pres">
      <dgm:prSet presAssocID="{0C7787F3-6D8B-4B7E-9929-0FC0941EFA56}" presName="level3hierChild" presStyleCnt="0"/>
      <dgm:spPr/>
    </dgm:pt>
    <dgm:pt modelId="{E469F6AE-7B12-412A-8E9B-A649ED84F0C3}" type="pres">
      <dgm:prSet presAssocID="{37819F0B-61DF-43A8-A9BC-3667832B65E8}" presName="conn2-1" presStyleLbl="parChTrans1D4" presStyleIdx="1" presStyleCnt="4"/>
      <dgm:spPr/>
      <dgm:t>
        <a:bodyPr/>
        <a:lstStyle/>
        <a:p>
          <a:endParaRPr lang="zh-TW" altLang="en-US"/>
        </a:p>
      </dgm:t>
    </dgm:pt>
    <dgm:pt modelId="{1D86E208-C2E5-491A-9698-A4D558FCB5AE}" type="pres">
      <dgm:prSet presAssocID="{37819F0B-61DF-43A8-A9BC-3667832B65E8}" presName="connTx" presStyleLbl="parChTrans1D4" presStyleIdx="1" presStyleCnt="4"/>
      <dgm:spPr/>
      <dgm:t>
        <a:bodyPr/>
        <a:lstStyle/>
        <a:p>
          <a:endParaRPr lang="zh-TW" altLang="en-US"/>
        </a:p>
      </dgm:t>
    </dgm:pt>
    <dgm:pt modelId="{A1679B24-FBBB-49A7-A4E3-29F9432702E9}" type="pres">
      <dgm:prSet presAssocID="{3F229965-E5CA-47D9-9F80-E5D2DD814D70}" presName="root2" presStyleCnt="0"/>
      <dgm:spPr/>
    </dgm:pt>
    <dgm:pt modelId="{5FD8EC4E-3200-47A2-8876-F26C68DDFE08}" type="pres">
      <dgm:prSet presAssocID="{3F229965-E5CA-47D9-9F80-E5D2DD814D70}" presName="LevelTwoTextNode" presStyleLbl="node4" presStyleIdx="1" presStyleCnt="4" custScaleX="556922" custScaleY="309352" custLinFactNeighborX="-1419" custLinFactNeighborY="-854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CEFFAC1-B3B2-46A5-BF17-6E0514317479}" type="pres">
      <dgm:prSet presAssocID="{3F229965-E5CA-47D9-9F80-E5D2DD814D70}" presName="level3hierChild" presStyleCnt="0"/>
      <dgm:spPr/>
    </dgm:pt>
    <dgm:pt modelId="{386FD307-031A-4EDE-AE51-7CB2678ECF54}" type="pres">
      <dgm:prSet presAssocID="{B4A402B5-4955-4160-83B7-D6889A667F96}" presName="conn2-1" presStyleLbl="parChTrans1D3" presStyleIdx="1" presStyleCnt="2"/>
      <dgm:spPr/>
      <dgm:t>
        <a:bodyPr/>
        <a:lstStyle/>
        <a:p>
          <a:endParaRPr lang="zh-TW" altLang="en-US"/>
        </a:p>
      </dgm:t>
    </dgm:pt>
    <dgm:pt modelId="{87934C5D-CE0E-4D90-9481-E224E239E293}" type="pres">
      <dgm:prSet presAssocID="{B4A402B5-4955-4160-83B7-D6889A667F96}" presName="connTx" presStyleLbl="parChTrans1D3" presStyleIdx="1" presStyleCnt="2"/>
      <dgm:spPr/>
      <dgm:t>
        <a:bodyPr/>
        <a:lstStyle/>
        <a:p>
          <a:endParaRPr lang="zh-TW" altLang="en-US"/>
        </a:p>
      </dgm:t>
    </dgm:pt>
    <dgm:pt modelId="{9B20BD6B-31ED-4385-AABB-41F4EA90F2C1}" type="pres">
      <dgm:prSet presAssocID="{4CDF3E83-3E2E-4DE6-92DB-AB84BA22456A}" presName="root2" presStyleCnt="0"/>
      <dgm:spPr/>
    </dgm:pt>
    <dgm:pt modelId="{E3631057-3C25-4D0B-9FD7-86ED523D7ABE}" type="pres">
      <dgm:prSet presAssocID="{4CDF3E83-3E2E-4DE6-92DB-AB84BA22456A}" presName="LevelTwoTextNode" presStyleLbl="node3" presStyleIdx="1" presStyleCnt="2" custScaleX="208209" custScaleY="322108" custLinFactY="-200000" custLinFactNeighborX="-45561" custLinFactNeighborY="-27000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52889CD-19CB-4518-94F2-D0A0A06961F4}" type="pres">
      <dgm:prSet presAssocID="{4CDF3E83-3E2E-4DE6-92DB-AB84BA22456A}" presName="level3hierChild" presStyleCnt="0"/>
      <dgm:spPr/>
    </dgm:pt>
    <dgm:pt modelId="{0EA3E17A-2E28-49A6-B120-CFBF488955DE}" type="pres">
      <dgm:prSet presAssocID="{57DD2218-B121-43F5-90E3-0856E7AAB760}" presName="conn2-1" presStyleLbl="parChTrans1D4" presStyleIdx="2" presStyleCnt="4"/>
      <dgm:spPr/>
      <dgm:t>
        <a:bodyPr/>
        <a:lstStyle/>
        <a:p>
          <a:endParaRPr lang="zh-TW" altLang="en-US"/>
        </a:p>
      </dgm:t>
    </dgm:pt>
    <dgm:pt modelId="{CBD4EB8C-59B7-4F4D-BBDF-9FEB3BA44591}" type="pres">
      <dgm:prSet presAssocID="{57DD2218-B121-43F5-90E3-0856E7AAB760}" presName="connTx" presStyleLbl="parChTrans1D4" presStyleIdx="2" presStyleCnt="4"/>
      <dgm:spPr/>
      <dgm:t>
        <a:bodyPr/>
        <a:lstStyle/>
        <a:p>
          <a:endParaRPr lang="zh-TW" altLang="en-US"/>
        </a:p>
      </dgm:t>
    </dgm:pt>
    <dgm:pt modelId="{4FD8B250-D35A-4501-A929-93AD51277627}" type="pres">
      <dgm:prSet presAssocID="{793DE270-7D8D-45F1-997C-D9110B9159FD}" presName="root2" presStyleCnt="0"/>
      <dgm:spPr/>
    </dgm:pt>
    <dgm:pt modelId="{B9C0D6D3-C9C2-4488-AD80-514957214B92}" type="pres">
      <dgm:prSet presAssocID="{793DE270-7D8D-45F1-997C-D9110B9159FD}" presName="LevelTwoTextNode" presStyleLbl="node4" presStyleIdx="2" presStyleCnt="4" custScaleX="552738" custScaleY="20801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2845398-0605-425E-A489-280D57F1F0CA}" type="pres">
      <dgm:prSet presAssocID="{793DE270-7D8D-45F1-997C-D9110B9159FD}" presName="level3hierChild" presStyleCnt="0"/>
      <dgm:spPr/>
    </dgm:pt>
    <dgm:pt modelId="{C34DB5D5-1A1B-4D3B-8F91-38BCFB5F2822}" type="pres">
      <dgm:prSet presAssocID="{A8442A4F-CC42-4B18-9E45-C9D0F8AC1181}" presName="conn2-1" presStyleLbl="parChTrans1D4" presStyleIdx="3" presStyleCnt="4"/>
      <dgm:spPr/>
      <dgm:t>
        <a:bodyPr/>
        <a:lstStyle/>
        <a:p>
          <a:endParaRPr lang="zh-TW" altLang="en-US"/>
        </a:p>
      </dgm:t>
    </dgm:pt>
    <dgm:pt modelId="{D5627F5E-6BB5-4F4C-A796-C49B9232F3ED}" type="pres">
      <dgm:prSet presAssocID="{A8442A4F-CC42-4B18-9E45-C9D0F8AC1181}" presName="connTx" presStyleLbl="parChTrans1D4" presStyleIdx="3" presStyleCnt="4"/>
      <dgm:spPr/>
      <dgm:t>
        <a:bodyPr/>
        <a:lstStyle/>
        <a:p>
          <a:endParaRPr lang="zh-TW" altLang="en-US"/>
        </a:p>
      </dgm:t>
    </dgm:pt>
    <dgm:pt modelId="{1EDED312-6426-4124-89F3-EE4C79E6039D}" type="pres">
      <dgm:prSet presAssocID="{F3DFD735-0520-4A7B-B2B4-D5E515A0FC2C}" presName="root2" presStyleCnt="0"/>
      <dgm:spPr/>
    </dgm:pt>
    <dgm:pt modelId="{1579914C-B996-4622-8AAC-3F4740E5322F}" type="pres">
      <dgm:prSet presAssocID="{F3DFD735-0520-4A7B-B2B4-D5E515A0FC2C}" presName="LevelTwoTextNode" presStyleLbl="node4" presStyleIdx="3" presStyleCnt="4" custScaleX="564800" custScaleY="259183" custLinFactNeighborX="8329" custLinFactNeighborY="-72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D0D657C-C2C1-4C97-8326-8723B3EEB011}" type="pres">
      <dgm:prSet presAssocID="{F3DFD735-0520-4A7B-B2B4-D5E515A0FC2C}" presName="level3hierChild" presStyleCnt="0"/>
      <dgm:spPr/>
    </dgm:pt>
    <dgm:pt modelId="{A97A34BF-423C-4121-9727-39995F18C35B}" type="pres">
      <dgm:prSet presAssocID="{ABA4B309-1BD0-4196-AC56-069E077574AB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AB9AF1BC-AB2F-42A0-A8FA-49AEDDB0042B}" type="pres">
      <dgm:prSet presAssocID="{ABA4B309-1BD0-4196-AC56-069E077574AB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04E8BAD0-7083-4750-A670-82FA89DBC5A8}" type="pres">
      <dgm:prSet presAssocID="{FC280C15-F6FF-47A7-90FE-43713492B202}" presName="root2" presStyleCnt="0"/>
      <dgm:spPr/>
    </dgm:pt>
    <dgm:pt modelId="{B1613D4F-4A6C-448B-A948-1DA094671388}" type="pres">
      <dgm:prSet presAssocID="{FC280C15-F6FF-47A7-90FE-43713492B202}" presName="LevelTwoTextNode" presStyleLbl="node2" presStyleIdx="1" presStyleCnt="2" custScaleX="254390" custScaleY="358940" custLinFactY="-49880" custLinFactNeighborX="-46615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E984CC2-0A43-4E84-8538-D2988401FD52}" type="pres">
      <dgm:prSet presAssocID="{FC280C15-F6FF-47A7-90FE-43713492B202}" presName="level3hierChild" presStyleCnt="0"/>
      <dgm:spPr/>
    </dgm:pt>
  </dgm:ptLst>
  <dgm:cxnLst>
    <dgm:cxn modelId="{0FB9F33A-C273-4991-8B96-C33647ED4201}" type="presOf" srcId="{589C5B7A-53E4-4CE0-8986-32973FAD51AE}" destId="{E025FF5A-8FD4-4298-AB2D-8323F45E146D}" srcOrd="0" destOrd="0" presId="urn:microsoft.com/office/officeart/2005/8/layout/hierarchy2"/>
    <dgm:cxn modelId="{21E00F55-3D90-428B-BD50-1055CDCC8187}" srcId="{4CDF3E83-3E2E-4DE6-92DB-AB84BA22456A}" destId="{793DE270-7D8D-45F1-997C-D9110B9159FD}" srcOrd="0" destOrd="0" parTransId="{57DD2218-B121-43F5-90E3-0856E7AAB760}" sibTransId="{B415D778-A173-4458-AE75-FB22E50F79A9}"/>
    <dgm:cxn modelId="{474A3A16-CA9B-45A6-A1B1-44A1D1FC3C5B}" srcId="{1A12443B-CB18-4138-BA83-A096EFC27588}" destId="{4CDF3E83-3E2E-4DE6-92DB-AB84BA22456A}" srcOrd="1" destOrd="0" parTransId="{B4A402B5-4955-4160-83B7-D6889A667F96}" sibTransId="{A714DEE2-4E31-437B-86B8-2B3388493E7D}"/>
    <dgm:cxn modelId="{98CAF30A-C02D-4C38-B2ED-0D634F541E9E}" type="presOf" srcId="{4CDF3E83-3E2E-4DE6-92DB-AB84BA22456A}" destId="{E3631057-3C25-4D0B-9FD7-86ED523D7ABE}" srcOrd="0" destOrd="0" presId="urn:microsoft.com/office/officeart/2005/8/layout/hierarchy2"/>
    <dgm:cxn modelId="{20FA0323-7C27-490F-8DD3-4919513E8DA0}" type="presOf" srcId="{3F229965-E5CA-47D9-9F80-E5D2DD814D70}" destId="{5FD8EC4E-3200-47A2-8876-F26C68DDFE08}" srcOrd="0" destOrd="0" presId="urn:microsoft.com/office/officeart/2005/8/layout/hierarchy2"/>
    <dgm:cxn modelId="{F9E14023-4E3B-412A-929C-319A1CA1FD25}" type="presOf" srcId="{57DD2218-B121-43F5-90E3-0856E7AAB760}" destId="{CBD4EB8C-59B7-4F4D-BBDF-9FEB3BA44591}" srcOrd="1" destOrd="0" presId="urn:microsoft.com/office/officeart/2005/8/layout/hierarchy2"/>
    <dgm:cxn modelId="{1731CA45-DF51-4BF3-8030-BC8CE8678C34}" type="presOf" srcId="{A8442A4F-CC42-4B18-9E45-C9D0F8AC1181}" destId="{D5627F5E-6BB5-4F4C-A796-C49B9232F3ED}" srcOrd="1" destOrd="0" presId="urn:microsoft.com/office/officeart/2005/8/layout/hierarchy2"/>
    <dgm:cxn modelId="{E5621D72-AA8D-46EB-BB00-1F8D11075C61}" type="presOf" srcId="{37819F0B-61DF-43A8-A9BC-3667832B65E8}" destId="{E469F6AE-7B12-412A-8E9B-A649ED84F0C3}" srcOrd="0" destOrd="0" presId="urn:microsoft.com/office/officeart/2005/8/layout/hierarchy2"/>
    <dgm:cxn modelId="{80CD2170-4EA9-437A-AB21-22A788C21178}" srcId="{A706587A-607F-4D42-90BB-5F39C84BA39C}" destId="{3F229965-E5CA-47D9-9F80-E5D2DD814D70}" srcOrd="1" destOrd="0" parTransId="{37819F0B-61DF-43A8-A9BC-3667832B65E8}" sibTransId="{2588BF92-EAC0-4BB9-9CFD-3B89D594AA8F}"/>
    <dgm:cxn modelId="{38C64425-905F-4340-A71D-8264754C76BC}" type="presOf" srcId="{57DD2218-B121-43F5-90E3-0856E7AAB760}" destId="{0EA3E17A-2E28-49A6-B120-CFBF488955DE}" srcOrd="0" destOrd="0" presId="urn:microsoft.com/office/officeart/2005/8/layout/hierarchy2"/>
    <dgm:cxn modelId="{5061FBBE-9DDF-499D-8DF9-2C2A6DE538DF}" srcId="{97D586EA-B44A-43D0-A754-6F6B8FDEF0C4}" destId="{1A12443B-CB18-4138-BA83-A096EFC27588}" srcOrd="0" destOrd="0" parTransId="{589C5B7A-53E4-4CE0-8986-32973FAD51AE}" sibTransId="{8BB44854-D4D1-415A-BC9F-F62744AA5A2E}"/>
    <dgm:cxn modelId="{C365028A-30BC-4E91-9A97-395D27B5DE9F}" type="presOf" srcId="{A706587A-607F-4D42-90BB-5F39C84BA39C}" destId="{A007DB92-BE04-4106-880F-A3DF7FB00A57}" srcOrd="0" destOrd="0" presId="urn:microsoft.com/office/officeart/2005/8/layout/hierarchy2"/>
    <dgm:cxn modelId="{06AD60E6-AC41-4C83-A699-9B28D981190B}" type="presOf" srcId="{ABA4B309-1BD0-4196-AC56-069E077574AB}" destId="{A97A34BF-423C-4121-9727-39995F18C35B}" srcOrd="0" destOrd="0" presId="urn:microsoft.com/office/officeart/2005/8/layout/hierarchy2"/>
    <dgm:cxn modelId="{A9BE0B85-1BC1-4550-BDE0-BB6F50351BF3}" type="presOf" srcId="{AA608BBF-F776-458E-BD86-AC1AF66F775D}" destId="{AA0E8DA7-8C6B-491F-B226-AEFC6C7DAFA9}" srcOrd="0" destOrd="0" presId="urn:microsoft.com/office/officeart/2005/8/layout/hierarchy2"/>
    <dgm:cxn modelId="{F2F6C0D3-2904-434D-A862-5B465BB796FD}" type="presOf" srcId="{F3DFD735-0520-4A7B-B2B4-D5E515A0FC2C}" destId="{1579914C-B996-4622-8AAC-3F4740E5322F}" srcOrd="0" destOrd="0" presId="urn:microsoft.com/office/officeart/2005/8/layout/hierarchy2"/>
    <dgm:cxn modelId="{F4FA6A6A-BF67-497E-A219-723A91097EAD}" type="presOf" srcId="{ED38690A-CE43-492F-AA96-C60683BE42CD}" destId="{C5623B67-D478-40B5-9C24-D1119077CC48}" srcOrd="0" destOrd="0" presId="urn:microsoft.com/office/officeart/2005/8/layout/hierarchy2"/>
    <dgm:cxn modelId="{6F401E63-B935-4BA0-A8FF-2680A201A8F0}" type="presOf" srcId="{0C7787F3-6D8B-4B7E-9929-0FC0941EFA56}" destId="{8B2C3592-C42D-4D95-A43B-E67223F23A64}" srcOrd="0" destOrd="0" presId="urn:microsoft.com/office/officeart/2005/8/layout/hierarchy2"/>
    <dgm:cxn modelId="{704EE116-3698-4B17-8966-9ABE1CF60876}" type="presOf" srcId="{D01401B1-CB11-4AE9-95C9-825AEEB868FC}" destId="{E138B711-7FBD-4E95-B524-F3A5F99720CF}" srcOrd="0" destOrd="0" presId="urn:microsoft.com/office/officeart/2005/8/layout/hierarchy2"/>
    <dgm:cxn modelId="{F54046E8-1A09-4AF6-A59C-03C79283286D}" type="presOf" srcId="{B4A402B5-4955-4160-83B7-D6889A667F96}" destId="{386FD307-031A-4EDE-AE51-7CB2678ECF54}" srcOrd="0" destOrd="0" presId="urn:microsoft.com/office/officeart/2005/8/layout/hierarchy2"/>
    <dgm:cxn modelId="{5ECFA826-C7A7-4D23-88F2-E6FB26867D16}" srcId="{A706587A-607F-4D42-90BB-5F39C84BA39C}" destId="{0C7787F3-6D8B-4B7E-9929-0FC0941EFA56}" srcOrd="0" destOrd="0" parTransId="{D01401B1-CB11-4AE9-95C9-825AEEB868FC}" sibTransId="{66A1DA63-C20D-48EE-9BDF-750EBBF3C9A0}"/>
    <dgm:cxn modelId="{65104804-4A05-4A96-BDAD-9A2B8B1A276C}" type="presOf" srcId="{37819F0B-61DF-43A8-A9BC-3667832B65E8}" destId="{1D86E208-C2E5-491A-9698-A4D558FCB5AE}" srcOrd="1" destOrd="0" presId="urn:microsoft.com/office/officeart/2005/8/layout/hierarchy2"/>
    <dgm:cxn modelId="{2B40637B-58F0-41DC-AB88-E90C00A2FC08}" type="presOf" srcId="{B4A402B5-4955-4160-83B7-D6889A667F96}" destId="{87934C5D-CE0E-4D90-9481-E224E239E293}" srcOrd="1" destOrd="0" presId="urn:microsoft.com/office/officeart/2005/8/layout/hierarchy2"/>
    <dgm:cxn modelId="{3C928A02-B71E-47D5-A1CE-A86192CC759A}" type="presOf" srcId="{793DE270-7D8D-45F1-997C-D9110B9159FD}" destId="{B9C0D6D3-C9C2-4488-AD80-514957214B92}" srcOrd="0" destOrd="0" presId="urn:microsoft.com/office/officeart/2005/8/layout/hierarchy2"/>
    <dgm:cxn modelId="{5F9A651D-5040-4016-915A-807150C8F753}" srcId="{97D586EA-B44A-43D0-A754-6F6B8FDEF0C4}" destId="{FC280C15-F6FF-47A7-90FE-43713492B202}" srcOrd="1" destOrd="0" parTransId="{ABA4B309-1BD0-4196-AC56-069E077574AB}" sibTransId="{5158F92E-B1F5-4087-9355-263ECDC54ADD}"/>
    <dgm:cxn modelId="{EABBE202-F111-40E0-98B2-125BF7306BFE}" srcId="{1A12443B-CB18-4138-BA83-A096EFC27588}" destId="{A706587A-607F-4D42-90BB-5F39C84BA39C}" srcOrd="0" destOrd="0" parTransId="{ED38690A-CE43-492F-AA96-C60683BE42CD}" sibTransId="{B2EE4FCA-2D07-4D51-A165-18F0551B4F49}"/>
    <dgm:cxn modelId="{520F6515-566B-4459-8B87-B58D7A047B9A}" type="presOf" srcId="{ED38690A-CE43-492F-AA96-C60683BE42CD}" destId="{1665282C-5362-434C-9BBD-85F1AB9398E3}" srcOrd="1" destOrd="0" presId="urn:microsoft.com/office/officeart/2005/8/layout/hierarchy2"/>
    <dgm:cxn modelId="{599E2350-9480-47C7-AB6C-4EB9B12F2C67}" srcId="{AA608BBF-F776-458E-BD86-AC1AF66F775D}" destId="{97D586EA-B44A-43D0-A754-6F6B8FDEF0C4}" srcOrd="0" destOrd="0" parTransId="{89F7E831-B606-4797-AFC2-94CD99E07C40}" sibTransId="{A8D82427-EE9E-4401-B799-8407DA8F010F}"/>
    <dgm:cxn modelId="{76839F8A-72C1-46CC-B913-8402089A016F}" type="presOf" srcId="{1A12443B-CB18-4138-BA83-A096EFC27588}" destId="{CBA00265-C860-491C-BA49-BD32CA6D50BD}" srcOrd="0" destOrd="0" presId="urn:microsoft.com/office/officeart/2005/8/layout/hierarchy2"/>
    <dgm:cxn modelId="{F0BF7389-5B57-4B7F-93E4-387340BB7B90}" type="presOf" srcId="{FC280C15-F6FF-47A7-90FE-43713492B202}" destId="{B1613D4F-4A6C-448B-A948-1DA094671388}" srcOrd="0" destOrd="0" presId="urn:microsoft.com/office/officeart/2005/8/layout/hierarchy2"/>
    <dgm:cxn modelId="{147F81FD-1A38-4869-8DB1-9D498BC7D9DD}" srcId="{4CDF3E83-3E2E-4DE6-92DB-AB84BA22456A}" destId="{F3DFD735-0520-4A7B-B2B4-D5E515A0FC2C}" srcOrd="1" destOrd="0" parTransId="{A8442A4F-CC42-4B18-9E45-C9D0F8AC1181}" sibTransId="{A8F38A59-6BB9-4875-AF63-CD10B31CD24A}"/>
    <dgm:cxn modelId="{34808D6D-40ED-4B0D-803A-2B60E602B98E}" type="presOf" srcId="{ABA4B309-1BD0-4196-AC56-069E077574AB}" destId="{AB9AF1BC-AB2F-42A0-A8FA-49AEDDB0042B}" srcOrd="1" destOrd="0" presId="urn:microsoft.com/office/officeart/2005/8/layout/hierarchy2"/>
    <dgm:cxn modelId="{2B2C2311-B813-4460-A3A1-A538E9690F81}" type="presOf" srcId="{D01401B1-CB11-4AE9-95C9-825AEEB868FC}" destId="{E0C64CBB-42D7-425B-BD63-B63CA21A6B26}" srcOrd="1" destOrd="0" presId="urn:microsoft.com/office/officeart/2005/8/layout/hierarchy2"/>
    <dgm:cxn modelId="{FE8E815F-ADEA-458A-8658-C7B1E5B857E5}" type="presOf" srcId="{589C5B7A-53E4-4CE0-8986-32973FAD51AE}" destId="{17EF2959-37A3-453C-9F89-A9BFBC0D0770}" srcOrd="1" destOrd="0" presId="urn:microsoft.com/office/officeart/2005/8/layout/hierarchy2"/>
    <dgm:cxn modelId="{815F1322-0158-4C65-B504-F0C7219C5486}" type="presOf" srcId="{A8442A4F-CC42-4B18-9E45-C9D0F8AC1181}" destId="{C34DB5D5-1A1B-4D3B-8F91-38BCFB5F2822}" srcOrd="0" destOrd="0" presId="urn:microsoft.com/office/officeart/2005/8/layout/hierarchy2"/>
    <dgm:cxn modelId="{D676C44C-05CB-4C03-81CD-1C506638C03D}" type="presOf" srcId="{97D586EA-B44A-43D0-A754-6F6B8FDEF0C4}" destId="{5895A089-4430-49F8-B7C9-FD77E94BB434}" srcOrd="0" destOrd="0" presId="urn:microsoft.com/office/officeart/2005/8/layout/hierarchy2"/>
    <dgm:cxn modelId="{239A8714-14EA-40DD-AD03-FE6127655E6E}" type="presParOf" srcId="{AA0E8DA7-8C6B-491F-B226-AEFC6C7DAFA9}" destId="{D9C822BA-6C02-4941-9E46-1557B5EFCE81}" srcOrd="0" destOrd="0" presId="urn:microsoft.com/office/officeart/2005/8/layout/hierarchy2"/>
    <dgm:cxn modelId="{50DA5C5F-2D9D-4E10-BB19-1A3AC2713E6C}" type="presParOf" srcId="{D9C822BA-6C02-4941-9E46-1557B5EFCE81}" destId="{5895A089-4430-49F8-B7C9-FD77E94BB434}" srcOrd="0" destOrd="0" presId="urn:microsoft.com/office/officeart/2005/8/layout/hierarchy2"/>
    <dgm:cxn modelId="{A06A0CA5-11F9-4371-8654-78176B9ECFE2}" type="presParOf" srcId="{D9C822BA-6C02-4941-9E46-1557B5EFCE81}" destId="{C203102C-A344-406F-A1D3-D73CF4FF9E54}" srcOrd="1" destOrd="0" presId="urn:microsoft.com/office/officeart/2005/8/layout/hierarchy2"/>
    <dgm:cxn modelId="{D57ABE97-3B35-47BC-9A5C-EF169F3A371E}" type="presParOf" srcId="{C203102C-A344-406F-A1D3-D73CF4FF9E54}" destId="{E025FF5A-8FD4-4298-AB2D-8323F45E146D}" srcOrd="0" destOrd="0" presId="urn:microsoft.com/office/officeart/2005/8/layout/hierarchy2"/>
    <dgm:cxn modelId="{CB7A3C2F-BC6A-49BE-9093-6830CC89B2F6}" type="presParOf" srcId="{E025FF5A-8FD4-4298-AB2D-8323F45E146D}" destId="{17EF2959-37A3-453C-9F89-A9BFBC0D0770}" srcOrd="0" destOrd="0" presId="urn:microsoft.com/office/officeart/2005/8/layout/hierarchy2"/>
    <dgm:cxn modelId="{CC6531BB-3DF4-4017-895D-6FA2BDD343AC}" type="presParOf" srcId="{C203102C-A344-406F-A1D3-D73CF4FF9E54}" destId="{A45EC8B4-9C9F-48A9-A33A-A4022145CA25}" srcOrd="1" destOrd="0" presId="urn:microsoft.com/office/officeart/2005/8/layout/hierarchy2"/>
    <dgm:cxn modelId="{AA14C2A6-16B2-4765-9409-BEB38DC3E97D}" type="presParOf" srcId="{A45EC8B4-9C9F-48A9-A33A-A4022145CA25}" destId="{CBA00265-C860-491C-BA49-BD32CA6D50BD}" srcOrd="0" destOrd="0" presId="urn:microsoft.com/office/officeart/2005/8/layout/hierarchy2"/>
    <dgm:cxn modelId="{1ABAED69-B703-48DD-88ED-0FBADA4177B0}" type="presParOf" srcId="{A45EC8B4-9C9F-48A9-A33A-A4022145CA25}" destId="{8438B8FE-41B7-4EE8-BFF4-AEF8FEA8CDCB}" srcOrd="1" destOrd="0" presId="urn:microsoft.com/office/officeart/2005/8/layout/hierarchy2"/>
    <dgm:cxn modelId="{D1CCD274-D2CB-4116-A441-5F031FDB047D}" type="presParOf" srcId="{8438B8FE-41B7-4EE8-BFF4-AEF8FEA8CDCB}" destId="{C5623B67-D478-40B5-9C24-D1119077CC48}" srcOrd="0" destOrd="0" presId="urn:microsoft.com/office/officeart/2005/8/layout/hierarchy2"/>
    <dgm:cxn modelId="{7B1D9BFB-3D4C-4CA2-8C9A-0BEA7529EDF3}" type="presParOf" srcId="{C5623B67-D478-40B5-9C24-D1119077CC48}" destId="{1665282C-5362-434C-9BBD-85F1AB9398E3}" srcOrd="0" destOrd="0" presId="urn:microsoft.com/office/officeart/2005/8/layout/hierarchy2"/>
    <dgm:cxn modelId="{0287855A-2C58-4010-BB0E-2B4D4C0B11FB}" type="presParOf" srcId="{8438B8FE-41B7-4EE8-BFF4-AEF8FEA8CDCB}" destId="{DEC248A5-9A23-4986-85FE-AFF60FAB4CD9}" srcOrd="1" destOrd="0" presId="urn:microsoft.com/office/officeart/2005/8/layout/hierarchy2"/>
    <dgm:cxn modelId="{C69654F8-D711-4B98-97E0-C1BE46FC2C96}" type="presParOf" srcId="{DEC248A5-9A23-4986-85FE-AFF60FAB4CD9}" destId="{A007DB92-BE04-4106-880F-A3DF7FB00A57}" srcOrd="0" destOrd="0" presId="urn:microsoft.com/office/officeart/2005/8/layout/hierarchy2"/>
    <dgm:cxn modelId="{30F2C464-D93B-4122-BC6B-89D3ACEE961C}" type="presParOf" srcId="{DEC248A5-9A23-4986-85FE-AFF60FAB4CD9}" destId="{CCF3A85C-65AD-45A8-B500-F6F2EE0C6C8B}" srcOrd="1" destOrd="0" presId="urn:microsoft.com/office/officeart/2005/8/layout/hierarchy2"/>
    <dgm:cxn modelId="{D4FD3C6A-971B-415F-8FBC-8F1E31C61F98}" type="presParOf" srcId="{CCF3A85C-65AD-45A8-B500-F6F2EE0C6C8B}" destId="{E138B711-7FBD-4E95-B524-F3A5F99720CF}" srcOrd="0" destOrd="0" presId="urn:microsoft.com/office/officeart/2005/8/layout/hierarchy2"/>
    <dgm:cxn modelId="{34963713-93C7-48A2-931C-A298A7E1CEB5}" type="presParOf" srcId="{E138B711-7FBD-4E95-B524-F3A5F99720CF}" destId="{E0C64CBB-42D7-425B-BD63-B63CA21A6B26}" srcOrd="0" destOrd="0" presId="urn:microsoft.com/office/officeart/2005/8/layout/hierarchy2"/>
    <dgm:cxn modelId="{4C1C2EE6-5508-4E94-AF96-6158E2AF1172}" type="presParOf" srcId="{CCF3A85C-65AD-45A8-B500-F6F2EE0C6C8B}" destId="{0D863E98-0FA0-4C24-A9A1-6ED9DBE578E0}" srcOrd="1" destOrd="0" presId="urn:microsoft.com/office/officeart/2005/8/layout/hierarchy2"/>
    <dgm:cxn modelId="{C7C1A4A4-D8E2-4D74-8661-A73FE10A4292}" type="presParOf" srcId="{0D863E98-0FA0-4C24-A9A1-6ED9DBE578E0}" destId="{8B2C3592-C42D-4D95-A43B-E67223F23A64}" srcOrd="0" destOrd="0" presId="urn:microsoft.com/office/officeart/2005/8/layout/hierarchy2"/>
    <dgm:cxn modelId="{E0667374-7171-4804-AAC9-7D7F07D7BEE3}" type="presParOf" srcId="{0D863E98-0FA0-4C24-A9A1-6ED9DBE578E0}" destId="{DE210327-5CB2-4FA5-9FDA-FE278A75E6CC}" srcOrd="1" destOrd="0" presId="urn:microsoft.com/office/officeart/2005/8/layout/hierarchy2"/>
    <dgm:cxn modelId="{1B53C129-FF4E-4FEF-B9E4-EBDA17D4CAD2}" type="presParOf" srcId="{CCF3A85C-65AD-45A8-B500-F6F2EE0C6C8B}" destId="{E469F6AE-7B12-412A-8E9B-A649ED84F0C3}" srcOrd="2" destOrd="0" presId="urn:microsoft.com/office/officeart/2005/8/layout/hierarchy2"/>
    <dgm:cxn modelId="{46CC355E-8ACE-4460-A5C9-5D693C8F8166}" type="presParOf" srcId="{E469F6AE-7B12-412A-8E9B-A649ED84F0C3}" destId="{1D86E208-C2E5-491A-9698-A4D558FCB5AE}" srcOrd="0" destOrd="0" presId="urn:microsoft.com/office/officeart/2005/8/layout/hierarchy2"/>
    <dgm:cxn modelId="{C537149A-066D-433B-B526-1D41D07D1B09}" type="presParOf" srcId="{CCF3A85C-65AD-45A8-B500-F6F2EE0C6C8B}" destId="{A1679B24-FBBB-49A7-A4E3-29F9432702E9}" srcOrd="3" destOrd="0" presId="urn:microsoft.com/office/officeart/2005/8/layout/hierarchy2"/>
    <dgm:cxn modelId="{26D03429-1678-4982-9DB7-F9D7A4EB5DBC}" type="presParOf" srcId="{A1679B24-FBBB-49A7-A4E3-29F9432702E9}" destId="{5FD8EC4E-3200-47A2-8876-F26C68DDFE08}" srcOrd="0" destOrd="0" presId="urn:microsoft.com/office/officeart/2005/8/layout/hierarchy2"/>
    <dgm:cxn modelId="{882EDC72-FE29-4F5C-BA4C-6F4F48E3A241}" type="presParOf" srcId="{A1679B24-FBBB-49A7-A4E3-29F9432702E9}" destId="{DCEFFAC1-B3B2-46A5-BF17-6E0514317479}" srcOrd="1" destOrd="0" presId="urn:microsoft.com/office/officeart/2005/8/layout/hierarchy2"/>
    <dgm:cxn modelId="{3451D549-311B-4B36-84CD-795FCB673901}" type="presParOf" srcId="{8438B8FE-41B7-4EE8-BFF4-AEF8FEA8CDCB}" destId="{386FD307-031A-4EDE-AE51-7CB2678ECF54}" srcOrd="2" destOrd="0" presId="urn:microsoft.com/office/officeart/2005/8/layout/hierarchy2"/>
    <dgm:cxn modelId="{43D56D64-062B-4A92-9241-98753D3C64CA}" type="presParOf" srcId="{386FD307-031A-4EDE-AE51-7CB2678ECF54}" destId="{87934C5D-CE0E-4D90-9481-E224E239E293}" srcOrd="0" destOrd="0" presId="urn:microsoft.com/office/officeart/2005/8/layout/hierarchy2"/>
    <dgm:cxn modelId="{4C130B3A-6EB9-4C61-AE24-B09B1D77241F}" type="presParOf" srcId="{8438B8FE-41B7-4EE8-BFF4-AEF8FEA8CDCB}" destId="{9B20BD6B-31ED-4385-AABB-41F4EA90F2C1}" srcOrd="3" destOrd="0" presId="urn:microsoft.com/office/officeart/2005/8/layout/hierarchy2"/>
    <dgm:cxn modelId="{D1B9C44B-595D-4286-999D-DD7CD1CA3A3D}" type="presParOf" srcId="{9B20BD6B-31ED-4385-AABB-41F4EA90F2C1}" destId="{E3631057-3C25-4D0B-9FD7-86ED523D7ABE}" srcOrd="0" destOrd="0" presId="urn:microsoft.com/office/officeart/2005/8/layout/hierarchy2"/>
    <dgm:cxn modelId="{2A9EF0E7-0A36-47C8-BC1F-66EFD4FC13BC}" type="presParOf" srcId="{9B20BD6B-31ED-4385-AABB-41F4EA90F2C1}" destId="{652889CD-19CB-4518-94F2-D0A0A06961F4}" srcOrd="1" destOrd="0" presId="urn:microsoft.com/office/officeart/2005/8/layout/hierarchy2"/>
    <dgm:cxn modelId="{3F47455E-0164-432A-9CE0-F2E7E7C47612}" type="presParOf" srcId="{652889CD-19CB-4518-94F2-D0A0A06961F4}" destId="{0EA3E17A-2E28-49A6-B120-CFBF488955DE}" srcOrd="0" destOrd="0" presId="urn:microsoft.com/office/officeart/2005/8/layout/hierarchy2"/>
    <dgm:cxn modelId="{BAB3EB60-D2DE-4563-91E6-76B54BA6CED6}" type="presParOf" srcId="{0EA3E17A-2E28-49A6-B120-CFBF488955DE}" destId="{CBD4EB8C-59B7-4F4D-BBDF-9FEB3BA44591}" srcOrd="0" destOrd="0" presId="urn:microsoft.com/office/officeart/2005/8/layout/hierarchy2"/>
    <dgm:cxn modelId="{E6DAB46F-12D9-4C8A-99A0-EF0E39659F85}" type="presParOf" srcId="{652889CD-19CB-4518-94F2-D0A0A06961F4}" destId="{4FD8B250-D35A-4501-A929-93AD51277627}" srcOrd="1" destOrd="0" presId="urn:microsoft.com/office/officeart/2005/8/layout/hierarchy2"/>
    <dgm:cxn modelId="{50E40AAF-D1CA-4EA8-BA12-5B8EEB1525D6}" type="presParOf" srcId="{4FD8B250-D35A-4501-A929-93AD51277627}" destId="{B9C0D6D3-C9C2-4488-AD80-514957214B92}" srcOrd="0" destOrd="0" presId="urn:microsoft.com/office/officeart/2005/8/layout/hierarchy2"/>
    <dgm:cxn modelId="{1798AAA1-96CF-4513-ADA8-2120E8F5AF5D}" type="presParOf" srcId="{4FD8B250-D35A-4501-A929-93AD51277627}" destId="{82845398-0605-425E-A489-280D57F1F0CA}" srcOrd="1" destOrd="0" presId="urn:microsoft.com/office/officeart/2005/8/layout/hierarchy2"/>
    <dgm:cxn modelId="{C37435B0-6813-48F5-A31D-D6C7D6B38B6F}" type="presParOf" srcId="{652889CD-19CB-4518-94F2-D0A0A06961F4}" destId="{C34DB5D5-1A1B-4D3B-8F91-38BCFB5F2822}" srcOrd="2" destOrd="0" presId="urn:microsoft.com/office/officeart/2005/8/layout/hierarchy2"/>
    <dgm:cxn modelId="{CBD680D0-9586-46C2-832D-D02B6755D6B1}" type="presParOf" srcId="{C34DB5D5-1A1B-4D3B-8F91-38BCFB5F2822}" destId="{D5627F5E-6BB5-4F4C-A796-C49B9232F3ED}" srcOrd="0" destOrd="0" presId="urn:microsoft.com/office/officeart/2005/8/layout/hierarchy2"/>
    <dgm:cxn modelId="{C9458250-1A3F-45A8-8BD6-56A4B8D7621E}" type="presParOf" srcId="{652889CD-19CB-4518-94F2-D0A0A06961F4}" destId="{1EDED312-6426-4124-89F3-EE4C79E6039D}" srcOrd="3" destOrd="0" presId="urn:microsoft.com/office/officeart/2005/8/layout/hierarchy2"/>
    <dgm:cxn modelId="{B01E2C3A-006C-4B84-BE81-9C046DFABB39}" type="presParOf" srcId="{1EDED312-6426-4124-89F3-EE4C79E6039D}" destId="{1579914C-B996-4622-8AAC-3F4740E5322F}" srcOrd="0" destOrd="0" presId="urn:microsoft.com/office/officeart/2005/8/layout/hierarchy2"/>
    <dgm:cxn modelId="{B849CE74-A45A-4EAE-AADE-843442116241}" type="presParOf" srcId="{1EDED312-6426-4124-89F3-EE4C79E6039D}" destId="{BD0D657C-C2C1-4C97-8326-8723B3EEB011}" srcOrd="1" destOrd="0" presId="urn:microsoft.com/office/officeart/2005/8/layout/hierarchy2"/>
    <dgm:cxn modelId="{55D9BE01-751C-44EC-9DCF-DA993771339C}" type="presParOf" srcId="{C203102C-A344-406F-A1D3-D73CF4FF9E54}" destId="{A97A34BF-423C-4121-9727-39995F18C35B}" srcOrd="2" destOrd="0" presId="urn:microsoft.com/office/officeart/2005/8/layout/hierarchy2"/>
    <dgm:cxn modelId="{7AC2D7B8-B259-4E72-A609-BF2C032E94C2}" type="presParOf" srcId="{A97A34BF-423C-4121-9727-39995F18C35B}" destId="{AB9AF1BC-AB2F-42A0-A8FA-49AEDDB0042B}" srcOrd="0" destOrd="0" presId="urn:microsoft.com/office/officeart/2005/8/layout/hierarchy2"/>
    <dgm:cxn modelId="{4545346D-67BB-4B55-9148-2811F2C63826}" type="presParOf" srcId="{C203102C-A344-406F-A1D3-D73CF4FF9E54}" destId="{04E8BAD0-7083-4750-A670-82FA89DBC5A8}" srcOrd="3" destOrd="0" presId="urn:microsoft.com/office/officeart/2005/8/layout/hierarchy2"/>
    <dgm:cxn modelId="{DF2A7F5B-01B6-4EA4-83E4-372437272249}" type="presParOf" srcId="{04E8BAD0-7083-4750-A670-82FA89DBC5A8}" destId="{B1613D4F-4A6C-448B-A948-1DA094671388}" srcOrd="0" destOrd="0" presId="urn:microsoft.com/office/officeart/2005/8/layout/hierarchy2"/>
    <dgm:cxn modelId="{0BCBD0F9-C7AA-4C5F-B332-5C13AA79F806}" type="presParOf" srcId="{04E8BAD0-7083-4750-A670-82FA89DBC5A8}" destId="{1E984CC2-0A43-4E84-8538-D2988401FD5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1C8C6D-CDBC-402C-9DE2-A3758908859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8AF9CB8-BBBB-46BD-B0BC-CE36F46CC449}">
      <dgm:prSet phldrT="[文字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1. Working hours, recess, holidays, annual paid leave of absence and the rotation of shifts for continuous operations</a:t>
          </a:r>
          <a:endParaRPr lang="zh-TW" altLang="en-US" sz="1200" dirty="0"/>
        </a:p>
      </dgm:t>
    </dgm:pt>
    <dgm:pt modelId="{9C7E39F0-5523-40F7-9D5B-A31ACE4B6D86}" type="parTrans" cxnId="{6720CE4D-FD27-48CC-9F32-8655E37FF009}">
      <dgm:prSet/>
      <dgm:spPr/>
      <dgm:t>
        <a:bodyPr/>
        <a:lstStyle/>
        <a:p>
          <a:endParaRPr lang="zh-TW" altLang="en-US"/>
        </a:p>
      </dgm:t>
    </dgm:pt>
    <dgm:pt modelId="{6C7D1454-8ED8-4365-AA4A-7D9B2D674B65}" type="sibTrans" cxnId="{6720CE4D-FD27-48CC-9F32-8655E37FF009}">
      <dgm:prSet/>
      <dgm:spPr/>
      <dgm:t>
        <a:bodyPr/>
        <a:lstStyle/>
        <a:p>
          <a:endParaRPr lang="zh-TW" altLang="en-US"/>
        </a:p>
      </dgm:t>
    </dgm:pt>
    <dgm:pt modelId="{64E06C61-2081-4D58-B51A-31B75D1F647F}">
      <dgm:prSet phldrT="[文字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2. Standards, method of calculation and pay day of payable wages</a:t>
          </a:r>
          <a:endParaRPr lang="zh-TW" altLang="en-US" sz="1200" dirty="0"/>
        </a:p>
      </dgm:t>
    </dgm:pt>
    <dgm:pt modelId="{2C69A35F-5708-4731-A6D5-8B145CC9BD33}" type="parTrans" cxnId="{D558CD95-FF70-43F5-BF2E-93A6658DDBDB}">
      <dgm:prSet/>
      <dgm:spPr/>
      <dgm:t>
        <a:bodyPr/>
        <a:lstStyle/>
        <a:p>
          <a:endParaRPr lang="zh-TW" altLang="en-US"/>
        </a:p>
      </dgm:t>
    </dgm:pt>
    <dgm:pt modelId="{1D86FCDE-E65C-4488-B318-CA3FEC2DCC2E}" type="sibTrans" cxnId="{D558CD95-FF70-43F5-BF2E-93A6658DDBDB}">
      <dgm:prSet/>
      <dgm:spPr/>
      <dgm:t>
        <a:bodyPr/>
        <a:lstStyle/>
        <a:p>
          <a:endParaRPr lang="zh-TW" altLang="en-US"/>
        </a:p>
      </dgm:t>
    </dgm:pt>
    <dgm:pt modelId="{79A077BC-79B0-4919-89C9-FC183B5A156B}">
      <dgm:prSet phldrT="[文字]" custT="1"/>
      <dgm:spPr/>
      <dgm:t>
        <a:bodyPr/>
        <a:lstStyle/>
        <a:p>
          <a:r>
            <a:rPr lang="en-US" sz="1200">
              <a:solidFill>
                <a:schemeClr val="tx1"/>
              </a:solidFill>
            </a:rPr>
            <a:t>3. Length of overtime work</a:t>
          </a:r>
          <a:endParaRPr lang="zh-TW" altLang="en-US" sz="1200"/>
        </a:p>
      </dgm:t>
    </dgm:pt>
    <dgm:pt modelId="{652C4FDE-B770-463B-8AA9-B964A945D5CA}" type="parTrans" cxnId="{0F558BD6-3C70-4C2C-A4ED-69255521D11D}">
      <dgm:prSet/>
      <dgm:spPr/>
      <dgm:t>
        <a:bodyPr/>
        <a:lstStyle/>
        <a:p>
          <a:endParaRPr lang="zh-TW" altLang="en-US"/>
        </a:p>
      </dgm:t>
    </dgm:pt>
    <dgm:pt modelId="{A3E8E289-5576-49C8-82FE-0A618E2F078E}" type="sibTrans" cxnId="{0F558BD6-3C70-4C2C-A4ED-69255521D11D}">
      <dgm:prSet/>
      <dgm:spPr/>
      <dgm:t>
        <a:bodyPr/>
        <a:lstStyle/>
        <a:p>
          <a:endParaRPr lang="zh-TW" altLang="en-US"/>
        </a:p>
      </dgm:t>
    </dgm:pt>
    <dgm:pt modelId="{3CA0132C-B0BA-4ECD-81CF-FA918D2C8599}">
      <dgm:prSet phldrT="[文字]" custT="1"/>
      <dgm:spPr/>
      <dgm:t>
        <a:bodyPr/>
        <a:lstStyle/>
        <a:p>
          <a:r>
            <a:rPr lang="en-US" sz="1200">
              <a:solidFill>
                <a:schemeClr val="tx1"/>
              </a:solidFill>
            </a:rPr>
            <a:t>4. Allowances and bonuses</a:t>
          </a:r>
          <a:endParaRPr lang="zh-TW" altLang="en-US" sz="1200"/>
        </a:p>
      </dgm:t>
    </dgm:pt>
    <dgm:pt modelId="{65B3E904-5385-4987-AB85-1DBF76220F2F}" type="parTrans" cxnId="{8DA82DF6-4332-4215-A90F-7D92FFA516EB}">
      <dgm:prSet/>
      <dgm:spPr/>
      <dgm:t>
        <a:bodyPr/>
        <a:lstStyle/>
        <a:p>
          <a:endParaRPr lang="zh-TW" altLang="en-US"/>
        </a:p>
      </dgm:t>
    </dgm:pt>
    <dgm:pt modelId="{2426D977-CEC4-42B1-889D-5927310AA0F4}" type="sibTrans" cxnId="{8DA82DF6-4332-4215-A90F-7D92FFA516EB}">
      <dgm:prSet/>
      <dgm:spPr/>
      <dgm:t>
        <a:bodyPr/>
        <a:lstStyle/>
        <a:p>
          <a:endParaRPr lang="zh-TW" altLang="en-US"/>
        </a:p>
      </dgm:t>
    </dgm:pt>
    <dgm:pt modelId="{17B9726C-4EF7-4C4F-99A5-8CA3BF8B8F14}">
      <dgm:prSet phldrT="[文字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5. Disciplinary measures</a:t>
          </a:r>
          <a:endParaRPr lang="zh-TW" altLang="en-US" sz="1200" dirty="0"/>
        </a:p>
      </dgm:t>
    </dgm:pt>
    <dgm:pt modelId="{87729DBA-6968-4432-8BF5-B2D01FECF336}" type="parTrans" cxnId="{64147104-34FB-4A28-AC77-34752E06CFF3}">
      <dgm:prSet/>
      <dgm:spPr/>
      <dgm:t>
        <a:bodyPr/>
        <a:lstStyle/>
        <a:p>
          <a:endParaRPr lang="zh-TW" altLang="en-US"/>
        </a:p>
      </dgm:t>
    </dgm:pt>
    <dgm:pt modelId="{46BA8DB8-3DC8-4741-982E-8F1A88CBD0FC}" type="sibTrans" cxnId="{64147104-34FB-4A28-AC77-34752E06CFF3}">
      <dgm:prSet/>
      <dgm:spPr/>
      <dgm:t>
        <a:bodyPr/>
        <a:lstStyle/>
        <a:p>
          <a:endParaRPr lang="zh-TW" altLang="en-US"/>
        </a:p>
      </dgm:t>
    </dgm:pt>
    <dgm:pt modelId="{A8EF3E3A-A390-413D-9EA7-ABA7263BEB74}">
      <dgm:prSet phldrT="[文字]" custT="1"/>
      <dgm:spPr/>
      <dgm:t>
        <a:bodyPr/>
        <a:lstStyle/>
        <a:p>
          <a:r>
            <a:rPr lang="en-US" sz="1200">
              <a:solidFill>
                <a:schemeClr val="tx1"/>
              </a:solidFill>
            </a:rPr>
            <a:t>6. Rules for attendance, leave-taking, award and discipline, promotions and transfer</a:t>
          </a:r>
          <a:endParaRPr lang="zh-TW" altLang="en-US" sz="1200"/>
        </a:p>
      </dgm:t>
    </dgm:pt>
    <dgm:pt modelId="{2FD60154-0ADC-40DD-BA7D-00DDF4DFC2E3}" type="parTrans" cxnId="{8525A3BC-030E-4553-9DF0-94287718E1E1}">
      <dgm:prSet/>
      <dgm:spPr/>
      <dgm:t>
        <a:bodyPr/>
        <a:lstStyle/>
        <a:p>
          <a:endParaRPr lang="zh-TW" altLang="en-US"/>
        </a:p>
      </dgm:t>
    </dgm:pt>
    <dgm:pt modelId="{BF94ECDB-A6D1-4545-BF9F-FCF1ABAAE052}" type="sibTrans" cxnId="{8525A3BC-030E-4553-9DF0-94287718E1E1}">
      <dgm:prSet/>
      <dgm:spPr/>
      <dgm:t>
        <a:bodyPr/>
        <a:lstStyle/>
        <a:p>
          <a:endParaRPr lang="zh-TW" altLang="en-US"/>
        </a:p>
      </dgm:t>
    </dgm:pt>
    <dgm:pt modelId="{01F4DA38-CB41-4F2E-81E7-CBCF5802E344}">
      <dgm:prSet phldrT="[文字]" custT="1"/>
      <dgm:spPr/>
      <dgm:t>
        <a:bodyPr/>
        <a:lstStyle/>
        <a:p>
          <a:r>
            <a:rPr lang="en-US" sz="1200">
              <a:solidFill>
                <a:schemeClr val="tx1"/>
              </a:solidFill>
            </a:rPr>
            <a:t>7. Rules for recruitment, discharge, severance, termination and retirement</a:t>
          </a:r>
          <a:endParaRPr lang="zh-TW" altLang="en-US" sz="1200"/>
        </a:p>
      </dgm:t>
    </dgm:pt>
    <dgm:pt modelId="{64885667-818A-4C07-9529-8B5D4EA94C77}" type="parTrans" cxnId="{05872438-F440-4845-BA8A-90C2FFA5A8E2}">
      <dgm:prSet/>
      <dgm:spPr/>
      <dgm:t>
        <a:bodyPr/>
        <a:lstStyle/>
        <a:p>
          <a:endParaRPr lang="zh-TW" altLang="en-US"/>
        </a:p>
      </dgm:t>
    </dgm:pt>
    <dgm:pt modelId="{4BC0E83C-40E8-4564-A495-63D9D118E6EB}" type="sibTrans" cxnId="{05872438-F440-4845-BA8A-90C2FFA5A8E2}">
      <dgm:prSet/>
      <dgm:spPr/>
      <dgm:t>
        <a:bodyPr/>
        <a:lstStyle/>
        <a:p>
          <a:endParaRPr lang="zh-TW" altLang="en-US"/>
        </a:p>
      </dgm:t>
    </dgm:pt>
    <dgm:pt modelId="{8D8B3FC7-44B7-41E5-BABE-50001C9FC124}">
      <dgm:prSet phldrT="[文字]" custT="1"/>
      <dgm:spPr/>
      <dgm:t>
        <a:bodyPr/>
        <a:lstStyle/>
        <a:p>
          <a:r>
            <a:rPr lang="en-US" sz="1200">
              <a:solidFill>
                <a:schemeClr val="tx1"/>
              </a:solidFill>
            </a:rPr>
            <a:t>8. Compensation and consolation payment for accident, injury or disease</a:t>
          </a:r>
          <a:endParaRPr lang="zh-TW" altLang="en-US" sz="1200"/>
        </a:p>
      </dgm:t>
    </dgm:pt>
    <dgm:pt modelId="{D5FA8AE7-5407-4905-B973-B0548506FB60}" type="parTrans" cxnId="{7443758A-8617-47E7-A1DC-9C65BE2D2835}">
      <dgm:prSet/>
      <dgm:spPr/>
      <dgm:t>
        <a:bodyPr/>
        <a:lstStyle/>
        <a:p>
          <a:endParaRPr lang="zh-TW" altLang="en-US"/>
        </a:p>
      </dgm:t>
    </dgm:pt>
    <dgm:pt modelId="{DAC4E742-565A-4AA0-8844-64829ABAA881}" type="sibTrans" cxnId="{7443758A-8617-47E7-A1DC-9C65BE2D2835}">
      <dgm:prSet/>
      <dgm:spPr/>
      <dgm:t>
        <a:bodyPr/>
        <a:lstStyle/>
        <a:p>
          <a:endParaRPr lang="zh-TW" altLang="en-US"/>
        </a:p>
      </dgm:t>
    </dgm:pt>
    <dgm:pt modelId="{3B751F75-161C-4B72-863E-A0C030CB464A}">
      <dgm:prSet phldrT="[文字]" custT="1"/>
      <dgm:spPr/>
      <dgm:t>
        <a:bodyPr/>
        <a:lstStyle/>
        <a:p>
          <a:r>
            <a:rPr lang="en-US" sz="1200">
              <a:solidFill>
                <a:schemeClr val="tx1"/>
              </a:solidFill>
            </a:rPr>
            <a:t>9. Welfare measures</a:t>
          </a:r>
          <a:endParaRPr lang="zh-TW" altLang="en-US" sz="1200"/>
        </a:p>
      </dgm:t>
    </dgm:pt>
    <dgm:pt modelId="{1F37931A-C28A-4E13-9F37-50F9A2D0DCDE}" type="parTrans" cxnId="{E14D213D-1C17-419A-8F68-5213B2EB70F5}">
      <dgm:prSet/>
      <dgm:spPr/>
      <dgm:t>
        <a:bodyPr/>
        <a:lstStyle/>
        <a:p>
          <a:endParaRPr lang="zh-TW" altLang="en-US"/>
        </a:p>
      </dgm:t>
    </dgm:pt>
    <dgm:pt modelId="{7B991091-E25F-4D26-8FEB-2F0709C6B6E9}" type="sibTrans" cxnId="{E14D213D-1C17-419A-8F68-5213B2EB70F5}">
      <dgm:prSet/>
      <dgm:spPr/>
      <dgm:t>
        <a:bodyPr/>
        <a:lstStyle/>
        <a:p>
          <a:endParaRPr lang="zh-TW" altLang="en-US"/>
        </a:p>
      </dgm:t>
    </dgm:pt>
    <dgm:pt modelId="{EA253DDD-37DE-4FA5-886D-72E48F6B6AB9}">
      <dgm:prSet phldrT="[文字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10. Safety and health regulations to be followed and observed both the employer and the worker</a:t>
          </a:r>
          <a:endParaRPr lang="zh-TW" altLang="en-US" sz="1200" dirty="0"/>
        </a:p>
      </dgm:t>
    </dgm:pt>
    <dgm:pt modelId="{BE49C708-3BEB-4C7A-9B77-9ED0D72C3073}" type="parTrans" cxnId="{6974BF5C-39AD-44AF-ACE7-6A5437E6C2F9}">
      <dgm:prSet/>
      <dgm:spPr/>
      <dgm:t>
        <a:bodyPr/>
        <a:lstStyle/>
        <a:p>
          <a:endParaRPr lang="zh-TW" altLang="en-US"/>
        </a:p>
      </dgm:t>
    </dgm:pt>
    <dgm:pt modelId="{5C3454DB-E954-4122-84AB-B798A91FA2DE}" type="sibTrans" cxnId="{6974BF5C-39AD-44AF-ACE7-6A5437E6C2F9}">
      <dgm:prSet/>
      <dgm:spPr/>
      <dgm:t>
        <a:bodyPr/>
        <a:lstStyle/>
        <a:p>
          <a:endParaRPr lang="zh-TW" altLang="en-US"/>
        </a:p>
      </dgm:t>
    </dgm:pt>
    <dgm:pt modelId="{3D4F20C3-A4DC-461D-BF9E-631DB7E64FB1}">
      <dgm:prSet phldrT="[文字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11. Methods for communication of views and enhancement of cooperation between employer and worker</a:t>
          </a:r>
          <a:endParaRPr lang="zh-TW" altLang="en-US" sz="1200" dirty="0"/>
        </a:p>
      </dgm:t>
    </dgm:pt>
    <dgm:pt modelId="{4E95DCE5-E303-4FFA-AA4E-FC62BA3416F3}" type="parTrans" cxnId="{96A8127D-4B1F-4D0E-B170-5D0758D4D5C0}">
      <dgm:prSet/>
      <dgm:spPr/>
      <dgm:t>
        <a:bodyPr/>
        <a:lstStyle/>
        <a:p>
          <a:endParaRPr lang="zh-TW" altLang="en-US"/>
        </a:p>
      </dgm:t>
    </dgm:pt>
    <dgm:pt modelId="{70475BC0-09A9-4EB9-9A1F-0A1DAFF12838}" type="sibTrans" cxnId="{96A8127D-4B1F-4D0E-B170-5D0758D4D5C0}">
      <dgm:prSet/>
      <dgm:spPr/>
      <dgm:t>
        <a:bodyPr/>
        <a:lstStyle/>
        <a:p>
          <a:endParaRPr lang="zh-TW" altLang="en-US"/>
        </a:p>
      </dgm:t>
    </dgm:pt>
    <dgm:pt modelId="{33883FD5-734E-4212-8625-5878504E0787}">
      <dgm:prSet phldrT="[文字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12. Miscellaneous matters</a:t>
          </a:r>
          <a:endParaRPr lang="zh-TW" altLang="en-US" sz="1200" dirty="0"/>
        </a:p>
      </dgm:t>
    </dgm:pt>
    <dgm:pt modelId="{44F2CD5E-A570-43F5-A4ED-494230FC0296}" type="parTrans" cxnId="{6E62ECA1-7D28-4037-A78D-767ECAC3B420}">
      <dgm:prSet/>
      <dgm:spPr/>
      <dgm:t>
        <a:bodyPr/>
        <a:lstStyle/>
        <a:p>
          <a:endParaRPr lang="zh-TW" altLang="en-US"/>
        </a:p>
      </dgm:t>
    </dgm:pt>
    <dgm:pt modelId="{592A757A-8543-4D1C-92EF-CAABD5644AEA}" type="sibTrans" cxnId="{6E62ECA1-7D28-4037-A78D-767ECAC3B420}">
      <dgm:prSet/>
      <dgm:spPr/>
      <dgm:t>
        <a:bodyPr/>
        <a:lstStyle/>
        <a:p>
          <a:endParaRPr lang="zh-TW" altLang="en-US"/>
        </a:p>
      </dgm:t>
    </dgm:pt>
    <dgm:pt modelId="{C8977805-3E53-449B-91C2-8939140408A5}" type="pres">
      <dgm:prSet presAssocID="{2B1C8C6D-CDBC-402C-9DE2-A375890885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79A435B-FECB-4966-9E86-66721344F88B}" type="pres">
      <dgm:prSet presAssocID="{48AF9CB8-BBBB-46BD-B0BC-CE36F46CC449}" presName="node" presStyleLbl="node1" presStyleIdx="0" presStyleCnt="12" custScaleX="510750" custScaleY="1660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6C32A0-B380-4EF5-84C6-9CE4E8613346}" type="pres">
      <dgm:prSet presAssocID="{6C7D1454-8ED8-4365-AA4A-7D9B2D674B65}" presName="sibTrans" presStyleCnt="0"/>
      <dgm:spPr/>
    </dgm:pt>
    <dgm:pt modelId="{7F11FD97-6295-4763-BB1E-65D6793C7CB9}" type="pres">
      <dgm:prSet presAssocID="{64E06C61-2081-4D58-B51A-31B75D1F647F}" presName="node" presStyleLbl="node1" presStyleIdx="1" presStyleCnt="12" custScaleX="5071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7AF49A-8D84-43C1-9C14-A16666FFF564}" type="pres">
      <dgm:prSet presAssocID="{1D86FCDE-E65C-4488-B318-CA3FEC2DCC2E}" presName="sibTrans" presStyleCnt="0"/>
      <dgm:spPr/>
    </dgm:pt>
    <dgm:pt modelId="{029841DA-837C-4D9A-8CA4-4F146B294BD7}" type="pres">
      <dgm:prSet presAssocID="{79A077BC-79B0-4919-89C9-FC183B5A156B}" presName="node" presStyleLbl="node1" presStyleIdx="2" presStyleCnt="12" custScaleX="5036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B89AD1-08F6-4919-9C70-23BC2D1673E7}" type="pres">
      <dgm:prSet presAssocID="{A3E8E289-5576-49C8-82FE-0A618E2F078E}" presName="sibTrans" presStyleCnt="0"/>
      <dgm:spPr/>
    </dgm:pt>
    <dgm:pt modelId="{DDAD28EA-FD62-461B-BC03-787C7ABA67A7}" type="pres">
      <dgm:prSet presAssocID="{3CA0132C-B0BA-4ECD-81CF-FA918D2C8599}" presName="node" presStyleLbl="node1" presStyleIdx="3" presStyleCnt="12" custScaleX="5054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1D6308-21CB-44CC-A379-851B711FD4D9}" type="pres">
      <dgm:prSet presAssocID="{2426D977-CEC4-42B1-889D-5927310AA0F4}" presName="sibTrans" presStyleCnt="0"/>
      <dgm:spPr/>
    </dgm:pt>
    <dgm:pt modelId="{A625A3CC-4411-41E3-9CE7-8F76E6376D27}" type="pres">
      <dgm:prSet presAssocID="{17B9726C-4EF7-4C4F-99A5-8CA3BF8B8F14}" presName="node" presStyleLbl="node1" presStyleIdx="4" presStyleCnt="12" custScaleX="5054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58F258-88E4-41B8-A878-0A3D967E72AA}" type="pres">
      <dgm:prSet presAssocID="{46BA8DB8-3DC8-4741-982E-8F1A88CBD0FC}" presName="sibTrans" presStyleCnt="0"/>
      <dgm:spPr/>
    </dgm:pt>
    <dgm:pt modelId="{BBFBE526-BCA2-4CC5-9ED9-3A1333215BC1}" type="pres">
      <dgm:prSet presAssocID="{A8EF3E3A-A390-413D-9EA7-ABA7263BEB74}" presName="node" presStyleLbl="node1" presStyleIdx="5" presStyleCnt="12" custScaleX="5000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7AD35F-72C2-45C9-AA93-6C46F85B2F68}" type="pres">
      <dgm:prSet presAssocID="{BF94ECDB-A6D1-4545-BF9F-FCF1ABAAE052}" presName="sibTrans" presStyleCnt="0"/>
      <dgm:spPr/>
    </dgm:pt>
    <dgm:pt modelId="{E567D218-8E51-46E6-975C-146EB3EFDE59}" type="pres">
      <dgm:prSet presAssocID="{01F4DA38-CB41-4F2E-81E7-CBCF5802E344}" presName="node" presStyleLbl="node1" presStyleIdx="6" presStyleCnt="12" custScaleX="5125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E0E94B-37C4-4053-BBDF-913AD4BF50F8}" type="pres">
      <dgm:prSet presAssocID="{4BC0E83C-40E8-4564-A495-63D9D118E6EB}" presName="sibTrans" presStyleCnt="0"/>
      <dgm:spPr/>
    </dgm:pt>
    <dgm:pt modelId="{FB39F0E8-E232-4972-B644-06498E5EB2B6}" type="pres">
      <dgm:prSet presAssocID="{8D8B3FC7-44B7-41E5-BABE-50001C9FC124}" presName="node" presStyleLbl="node1" presStyleIdx="7" presStyleCnt="12" custScaleX="5100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2A0037-DFBB-4F3F-ACFB-7F382D69862A}" type="pres">
      <dgm:prSet presAssocID="{DAC4E742-565A-4AA0-8844-64829ABAA881}" presName="sibTrans" presStyleCnt="0"/>
      <dgm:spPr/>
    </dgm:pt>
    <dgm:pt modelId="{6087B84A-10AB-4F21-8437-4D274D37283A}" type="pres">
      <dgm:prSet presAssocID="{3B751F75-161C-4B72-863E-A0C030CB464A}" presName="node" presStyleLbl="node1" presStyleIdx="8" presStyleCnt="12" custScaleX="4971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711AAF-AB40-401B-BB3C-71EDADA7C407}" type="pres">
      <dgm:prSet presAssocID="{7B991091-E25F-4D26-8FEB-2F0709C6B6E9}" presName="sibTrans" presStyleCnt="0"/>
      <dgm:spPr/>
    </dgm:pt>
    <dgm:pt modelId="{79190534-F48A-42D4-8D02-08490A46BA55}" type="pres">
      <dgm:prSet presAssocID="{EA253DDD-37DE-4FA5-886D-72E48F6B6AB9}" presName="node" presStyleLbl="node1" presStyleIdx="9" presStyleCnt="12" custScaleX="508279" custScaleY="14136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D0E43F-F9F3-48C1-95F4-8F11DE307472}" type="pres">
      <dgm:prSet presAssocID="{5C3454DB-E954-4122-84AB-B798A91FA2DE}" presName="sibTrans" presStyleCnt="0"/>
      <dgm:spPr/>
    </dgm:pt>
    <dgm:pt modelId="{331A357D-A668-4017-A395-F0D78160501A}" type="pres">
      <dgm:prSet presAssocID="{3D4F20C3-A4DC-461D-BF9E-631DB7E64FB1}" presName="node" presStyleLbl="node1" presStyleIdx="10" presStyleCnt="12" custScaleX="477971" custScaleY="1456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7D4D90-A486-4669-A2C9-1A14BB0B80D9}" type="pres">
      <dgm:prSet presAssocID="{70475BC0-09A9-4EB9-9A1F-0A1DAFF12838}" presName="sibTrans" presStyleCnt="0"/>
      <dgm:spPr/>
    </dgm:pt>
    <dgm:pt modelId="{AD2EDFE7-0B42-4EA2-B52F-0B44831688AE}" type="pres">
      <dgm:prSet presAssocID="{33883FD5-734E-4212-8625-5878504E0787}" presName="node" presStyleLbl="node1" presStyleIdx="11" presStyleCnt="12" custScaleX="5064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DA82DF6-4332-4215-A90F-7D92FFA516EB}" srcId="{2B1C8C6D-CDBC-402C-9DE2-A3758908859A}" destId="{3CA0132C-B0BA-4ECD-81CF-FA918D2C8599}" srcOrd="3" destOrd="0" parTransId="{65B3E904-5385-4987-AB85-1DBF76220F2F}" sibTransId="{2426D977-CEC4-42B1-889D-5927310AA0F4}"/>
    <dgm:cxn modelId="{64147104-34FB-4A28-AC77-34752E06CFF3}" srcId="{2B1C8C6D-CDBC-402C-9DE2-A3758908859A}" destId="{17B9726C-4EF7-4C4F-99A5-8CA3BF8B8F14}" srcOrd="4" destOrd="0" parTransId="{87729DBA-6968-4432-8BF5-B2D01FECF336}" sibTransId="{46BA8DB8-3DC8-4741-982E-8F1A88CBD0FC}"/>
    <dgm:cxn modelId="{5038EE53-4837-4D64-AFB5-7CE4D7FD094C}" type="presOf" srcId="{79A077BC-79B0-4919-89C9-FC183B5A156B}" destId="{029841DA-837C-4D9A-8CA4-4F146B294BD7}" srcOrd="0" destOrd="0" presId="urn:microsoft.com/office/officeart/2005/8/layout/default"/>
    <dgm:cxn modelId="{C25CC0F1-AF41-45A3-9351-7F625EE45F3C}" type="presOf" srcId="{A8EF3E3A-A390-413D-9EA7-ABA7263BEB74}" destId="{BBFBE526-BCA2-4CC5-9ED9-3A1333215BC1}" srcOrd="0" destOrd="0" presId="urn:microsoft.com/office/officeart/2005/8/layout/default"/>
    <dgm:cxn modelId="{0F558BD6-3C70-4C2C-A4ED-69255521D11D}" srcId="{2B1C8C6D-CDBC-402C-9DE2-A3758908859A}" destId="{79A077BC-79B0-4919-89C9-FC183B5A156B}" srcOrd="2" destOrd="0" parTransId="{652C4FDE-B770-463B-8AA9-B964A945D5CA}" sibTransId="{A3E8E289-5576-49C8-82FE-0A618E2F078E}"/>
    <dgm:cxn modelId="{A3B95602-0AA2-4F01-8F35-6B91AC473F22}" type="presOf" srcId="{01F4DA38-CB41-4F2E-81E7-CBCF5802E344}" destId="{E567D218-8E51-46E6-975C-146EB3EFDE59}" srcOrd="0" destOrd="0" presId="urn:microsoft.com/office/officeart/2005/8/layout/default"/>
    <dgm:cxn modelId="{5B2AD665-E142-4DF6-B2AC-48C873DF4D0A}" type="presOf" srcId="{3B751F75-161C-4B72-863E-A0C030CB464A}" destId="{6087B84A-10AB-4F21-8437-4D274D37283A}" srcOrd="0" destOrd="0" presId="urn:microsoft.com/office/officeart/2005/8/layout/default"/>
    <dgm:cxn modelId="{6E62ECA1-7D28-4037-A78D-767ECAC3B420}" srcId="{2B1C8C6D-CDBC-402C-9DE2-A3758908859A}" destId="{33883FD5-734E-4212-8625-5878504E0787}" srcOrd="11" destOrd="0" parTransId="{44F2CD5E-A570-43F5-A4ED-494230FC0296}" sibTransId="{592A757A-8543-4D1C-92EF-CAABD5644AEA}"/>
    <dgm:cxn modelId="{96A8127D-4B1F-4D0E-B170-5D0758D4D5C0}" srcId="{2B1C8C6D-CDBC-402C-9DE2-A3758908859A}" destId="{3D4F20C3-A4DC-461D-BF9E-631DB7E64FB1}" srcOrd="10" destOrd="0" parTransId="{4E95DCE5-E303-4FFA-AA4E-FC62BA3416F3}" sibTransId="{70475BC0-09A9-4EB9-9A1F-0A1DAFF12838}"/>
    <dgm:cxn modelId="{6720CE4D-FD27-48CC-9F32-8655E37FF009}" srcId="{2B1C8C6D-CDBC-402C-9DE2-A3758908859A}" destId="{48AF9CB8-BBBB-46BD-B0BC-CE36F46CC449}" srcOrd="0" destOrd="0" parTransId="{9C7E39F0-5523-40F7-9D5B-A31ACE4B6D86}" sibTransId="{6C7D1454-8ED8-4365-AA4A-7D9B2D674B65}"/>
    <dgm:cxn modelId="{DDA71856-DECA-4D08-B64B-D42BC821AB3D}" type="presOf" srcId="{3D4F20C3-A4DC-461D-BF9E-631DB7E64FB1}" destId="{331A357D-A668-4017-A395-F0D78160501A}" srcOrd="0" destOrd="0" presId="urn:microsoft.com/office/officeart/2005/8/layout/default"/>
    <dgm:cxn modelId="{05872438-F440-4845-BA8A-90C2FFA5A8E2}" srcId="{2B1C8C6D-CDBC-402C-9DE2-A3758908859A}" destId="{01F4DA38-CB41-4F2E-81E7-CBCF5802E344}" srcOrd="6" destOrd="0" parTransId="{64885667-818A-4C07-9529-8B5D4EA94C77}" sibTransId="{4BC0E83C-40E8-4564-A495-63D9D118E6EB}"/>
    <dgm:cxn modelId="{7443758A-8617-47E7-A1DC-9C65BE2D2835}" srcId="{2B1C8C6D-CDBC-402C-9DE2-A3758908859A}" destId="{8D8B3FC7-44B7-41E5-BABE-50001C9FC124}" srcOrd="7" destOrd="0" parTransId="{D5FA8AE7-5407-4905-B973-B0548506FB60}" sibTransId="{DAC4E742-565A-4AA0-8844-64829ABAA881}"/>
    <dgm:cxn modelId="{ECCAB7A4-71D0-4986-9FAB-60AEC8AD132D}" type="presOf" srcId="{64E06C61-2081-4D58-B51A-31B75D1F647F}" destId="{7F11FD97-6295-4763-BB1E-65D6793C7CB9}" srcOrd="0" destOrd="0" presId="urn:microsoft.com/office/officeart/2005/8/layout/default"/>
    <dgm:cxn modelId="{8525A3BC-030E-4553-9DF0-94287718E1E1}" srcId="{2B1C8C6D-CDBC-402C-9DE2-A3758908859A}" destId="{A8EF3E3A-A390-413D-9EA7-ABA7263BEB74}" srcOrd="5" destOrd="0" parTransId="{2FD60154-0ADC-40DD-BA7D-00DDF4DFC2E3}" sibTransId="{BF94ECDB-A6D1-4545-BF9F-FCF1ABAAE052}"/>
    <dgm:cxn modelId="{DFAED85A-2FFA-4EC2-9A5C-A885F7A6239F}" type="presOf" srcId="{33883FD5-734E-4212-8625-5878504E0787}" destId="{AD2EDFE7-0B42-4EA2-B52F-0B44831688AE}" srcOrd="0" destOrd="0" presId="urn:microsoft.com/office/officeart/2005/8/layout/default"/>
    <dgm:cxn modelId="{E4F0AF11-8018-42AB-96E3-39C741CE4B3E}" type="presOf" srcId="{3CA0132C-B0BA-4ECD-81CF-FA918D2C8599}" destId="{DDAD28EA-FD62-461B-BC03-787C7ABA67A7}" srcOrd="0" destOrd="0" presId="urn:microsoft.com/office/officeart/2005/8/layout/default"/>
    <dgm:cxn modelId="{AEB38B7B-B10C-4C4F-9C05-6130D72B3225}" type="presOf" srcId="{17B9726C-4EF7-4C4F-99A5-8CA3BF8B8F14}" destId="{A625A3CC-4411-41E3-9CE7-8F76E6376D27}" srcOrd="0" destOrd="0" presId="urn:microsoft.com/office/officeart/2005/8/layout/default"/>
    <dgm:cxn modelId="{831B176E-93A5-4410-BD50-30CF4A0B77BE}" type="presOf" srcId="{2B1C8C6D-CDBC-402C-9DE2-A3758908859A}" destId="{C8977805-3E53-449B-91C2-8939140408A5}" srcOrd="0" destOrd="0" presId="urn:microsoft.com/office/officeart/2005/8/layout/default"/>
    <dgm:cxn modelId="{6974BF5C-39AD-44AF-ACE7-6A5437E6C2F9}" srcId="{2B1C8C6D-CDBC-402C-9DE2-A3758908859A}" destId="{EA253DDD-37DE-4FA5-886D-72E48F6B6AB9}" srcOrd="9" destOrd="0" parTransId="{BE49C708-3BEB-4C7A-9B77-9ED0D72C3073}" sibTransId="{5C3454DB-E954-4122-84AB-B798A91FA2DE}"/>
    <dgm:cxn modelId="{DF5CC3B4-E748-4FE6-A4B8-96C10752D7DE}" type="presOf" srcId="{EA253DDD-37DE-4FA5-886D-72E48F6B6AB9}" destId="{79190534-F48A-42D4-8D02-08490A46BA55}" srcOrd="0" destOrd="0" presId="urn:microsoft.com/office/officeart/2005/8/layout/default"/>
    <dgm:cxn modelId="{7F7D2E80-7A0B-4F7C-95EF-EB9FFB5F4B17}" type="presOf" srcId="{48AF9CB8-BBBB-46BD-B0BC-CE36F46CC449}" destId="{A79A435B-FECB-4966-9E86-66721344F88B}" srcOrd="0" destOrd="0" presId="urn:microsoft.com/office/officeart/2005/8/layout/default"/>
    <dgm:cxn modelId="{26E47DF0-B0A2-4F33-84AE-6B2BFA7285A4}" type="presOf" srcId="{8D8B3FC7-44B7-41E5-BABE-50001C9FC124}" destId="{FB39F0E8-E232-4972-B644-06498E5EB2B6}" srcOrd="0" destOrd="0" presId="urn:microsoft.com/office/officeart/2005/8/layout/default"/>
    <dgm:cxn modelId="{E14D213D-1C17-419A-8F68-5213B2EB70F5}" srcId="{2B1C8C6D-CDBC-402C-9DE2-A3758908859A}" destId="{3B751F75-161C-4B72-863E-A0C030CB464A}" srcOrd="8" destOrd="0" parTransId="{1F37931A-C28A-4E13-9F37-50F9A2D0DCDE}" sibTransId="{7B991091-E25F-4D26-8FEB-2F0709C6B6E9}"/>
    <dgm:cxn modelId="{D558CD95-FF70-43F5-BF2E-93A6658DDBDB}" srcId="{2B1C8C6D-CDBC-402C-9DE2-A3758908859A}" destId="{64E06C61-2081-4D58-B51A-31B75D1F647F}" srcOrd="1" destOrd="0" parTransId="{2C69A35F-5708-4731-A6D5-8B145CC9BD33}" sibTransId="{1D86FCDE-E65C-4488-B318-CA3FEC2DCC2E}"/>
    <dgm:cxn modelId="{E377650E-8774-44A8-ABE2-8B3373CE940E}" type="presParOf" srcId="{C8977805-3E53-449B-91C2-8939140408A5}" destId="{A79A435B-FECB-4966-9E86-66721344F88B}" srcOrd="0" destOrd="0" presId="urn:microsoft.com/office/officeart/2005/8/layout/default"/>
    <dgm:cxn modelId="{3F5ED104-CBC6-4870-893D-8C778CC2DDCE}" type="presParOf" srcId="{C8977805-3E53-449B-91C2-8939140408A5}" destId="{B16C32A0-B380-4EF5-84C6-9CE4E8613346}" srcOrd="1" destOrd="0" presId="urn:microsoft.com/office/officeart/2005/8/layout/default"/>
    <dgm:cxn modelId="{41A56A3C-1DBC-4188-8352-E750A626E229}" type="presParOf" srcId="{C8977805-3E53-449B-91C2-8939140408A5}" destId="{7F11FD97-6295-4763-BB1E-65D6793C7CB9}" srcOrd="2" destOrd="0" presId="urn:microsoft.com/office/officeart/2005/8/layout/default"/>
    <dgm:cxn modelId="{BB00F327-8AD7-4695-90FA-7B14555A9742}" type="presParOf" srcId="{C8977805-3E53-449B-91C2-8939140408A5}" destId="{ED7AF49A-8D84-43C1-9C14-A16666FFF564}" srcOrd="3" destOrd="0" presId="urn:microsoft.com/office/officeart/2005/8/layout/default"/>
    <dgm:cxn modelId="{23DEA83C-474E-45CB-B9FF-C49D515D1D6B}" type="presParOf" srcId="{C8977805-3E53-449B-91C2-8939140408A5}" destId="{029841DA-837C-4D9A-8CA4-4F146B294BD7}" srcOrd="4" destOrd="0" presId="urn:microsoft.com/office/officeart/2005/8/layout/default"/>
    <dgm:cxn modelId="{D6017827-8596-488C-889F-F91A9E84F915}" type="presParOf" srcId="{C8977805-3E53-449B-91C2-8939140408A5}" destId="{22B89AD1-08F6-4919-9C70-23BC2D1673E7}" srcOrd="5" destOrd="0" presId="urn:microsoft.com/office/officeart/2005/8/layout/default"/>
    <dgm:cxn modelId="{9696841E-D517-49E3-BC9C-4127DAB1E610}" type="presParOf" srcId="{C8977805-3E53-449B-91C2-8939140408A5}" destId="{DDAD28EA-FD62-461B-BC03-787C7ABA67A7}" srcOrd="6" destOrd="0" presId="urn:microsoft.com/office/officeart/2005/8/layout/default"/>
    <dgm:cxn modelId="{058ED812-28D9-4735-97A6-CDAFF13ED82B}" type="presParOf" srcId="{C8977805-3E53-449B-91C2-8939140408A5}" destId="{4B1D6308-21CB-44CC-A379-851B711FD4D9}" srcOrd="7" destOrd="0" presId="urn:microsoft.com/office/officeart/2005/8/layout/default"/>
    <dgm:cxn modelId="{9B849188-97EA-48B1-8A21-E46F01DE25DB}" type="presParOf" srcId="{C8977805-3E53-449B-91C2-8939140408A5}" destId="{A625A3CC-4411-41E3-9CE7-8F76E6376D27}" srcOrd="8" destOrd="0" presId="urn:microsoft.com/office/officeart/2005/8/layout/default"/>
    <dgm:cxn modelId="{E56D0657-AAF9-4CE2-B401-3E345852A8A5}" type="presParOf" srcId="{C8977805-3E53-449B-91C2-8939140408A5}" destId="{6558F258-88E4-41B8-A878-0A3D967E72AA}" srcOrd="9" destOrd="0" presId="urn:microsoft.com/office/officeart/2005/8/layout/default"/>
    <dgm:cxn modelId="{2501DDC1-D7BA-4401-A170-14F4A6DF5243}" type="presParOf" srcId="{C8977805-3E53-449B-91C2-8939140408A5}" destId="{BBFBE526-BCA2-4CC5-9ED9-3A1333215BC1}" srcOrd="10" destOrd="0" presId="urn:microsoft.com/office/officeart/2005/8/layout/default"/>
    <dgm:cxn modelId="{C6041C9F-F9F6-4FB0-8238-7C351537CF89}" type="presParOf" srcId="{C8977805-3E53-449B-91C2-8939140408A5}" destId="{057AD35F-72C2-45C9-AA93-6C46F85B2F68}" srcOrd="11" destOrd="0" presId="urn:microsoft.com/office/officeart/2005/8/layout/default"/>
    <dgm:cxn modelId="{3CCFDFF4-A1AC-4254-A1EC-AC8027057C25}" type="presParOf" srcId="{C8977805-3E53-449B-91C2-8939140408A5}" destId="{E567D218-8E51-46E6-975C-146EB3EFDE59}" srcOrd="12" destOrd="0" presId="urn:microsoft.com/office/officeart/2005/8/layout/default"/>
    <dgm:cxn modelId="{8D9178E6-864B-4024-8883-CE1E8FDC4AF1}" type="presParOf" srcId="{C8977805-3E53-449B-91C2-8939140408A5}" destId="{A5E0E94B-37C4-4053-BBDF-913AD4BF50F8}" srcOrd="13" destOrd="0" presId="urn:microsoft.com/office/officeart/2005/8/layout/default"/>
    <dgm:cxn modelId="{6B84530D-53EE-4924-A424-FD4ED1E0808A}" type="presParOf" srcId="{C8977805-3E53-449B-91C2-8939140408A5}" destId="{FB39F0E8-E232-4972-B644-06498E5EB2B6}" srcOrd="14" destOrd="0" presId="urn:microsoft.com/office/officeart/2005/8/layout/default"/>
    <dgm:cxn modelId="{82E88D81-8376-4E7C-A6E5-589B3D619BC4}" type="presParOf" srcId="{C8977805-3E53-449B-91C2-8939140408A5}" destId="{4D2A0037-DFBB-4F3F-ACFB-7F382D69862A}" srcOrd="15" destOrd="0" presId="urn:microsoft.com/office/officeart/2005/8/layout/default"/>
    <dgm:cxn modelId="{EF0CC355-90A0-42D1-A1FF-6A10F12C5A54}" type="presParOf" srcId="{C8977805-3E53-449B-91C2-8939140408A5}" destId="{6087B84A-10AB-4F21-8437-4D274D37283A}" srcOrd="16" destOrd="0" presId="urn:microsoft.com/office/officeart/2005/8/layout/default"/>
    <dgm:cxn modelId="{04D0480A-FA51-4F03-890B-AE8E75F61F10}" type="presParOf" srcId="{C8977805-3E53-449B-91C2-8939140408A5}" destId="{36711AAF-AB40-401B-BB3C-71EDADA7C407}" srcOrd="17" destOrd="0" presId="urn:microsoft.com/office/officeart/2005/8/layout/default"/>
    <dgm:cxn modelId="{E0CEA5BA-C1EB-4442-9DF4-469949E2B5BA}" type="presParOf" srcId="{C8977805-3E53-449B-91C2-8939140408A5}" destId="{79190534-F48A-42D4-8D02-08490A46BA55}" srcOrd="18" destOrd="0" presId="urn:microsoft.com/office/officeart/2005/8/layout/default"/>
    <dgm:cxn modelId="{B9325DFB-A743-4E72-8286-11382B234A66}" type="presParOf" srcId="{C8977805-3E53-449B-91C2-8939140408A5}" destId="{DBD0E43F-F9F3-48C1-95F4-8F11DE307472}" srcOrd="19" destOrd="0" presId="urn:microsoft.com/office/officeart/2005/8/layout/default"/>
    <dgm:cxn modelId="{95D576E6-962A-4370-9AB3-C8F21A349967}" type="presParOf" srcId="{C8977805-3E53-449B-91C2-8939140408A5}" destId="{331A357D-A668-4017-A395-F0D78160501A}" srcOrd="20" destOrd="0" presId="urn:microsoft.com/office/officeart/2005/8/layout/default"/>
    <dgm:cxn modelId="{0886F7E8-2821-4FAB-8528-80A755462092}" type="presParOf" srcId="{C8977805-3E53-449B-91C2-8939140408A5}" destId="{DC7D4D90-A486-4669-A2C9-1A14BB0B80D9}" srcOrd="21" destOrd="0" presId="urn:microsoft.com/office/officeart/2005/8/layout/default"/>
    <dgm:cxn modelId="{51E2E67B-09A5-4C71-A859-72302FD3607B}" type="presParOf" srcId="{C8977805-3E53-449B-91C2-8939140408A5}" destId="{AD2EDFE7-0B42-4EA2-B52F-0B44831688AE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3D49B8-8C3E-494E-9E4A-4F87BADFF77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2B0B07D-B6ED-4268-BE1E-2EBB129E5430}">
      <dgm:prSet phldrT="[文字]" custT="1"/>
      <dgm:spPr/>
      <dgm:t>
        <a:bodyPr/>
        <a:lstStyle/>
        <a:p>
          <a:pPr algn="l"/>
          <a:r>
            <a:rPr lang="en-US" altLang="zh-TW" sz="1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Occupational Accidents</a:t>
          </a:r>
          <a:endParaRPr lang="zh-TW" altLang="en-US" sz="1200" dirty="0">
            <a:solidFill>
              <a:schemeClr val="tx1"/>
            </a:solidFill>
          </a:endParaRPr>
        </a:p>
      </dgm:t>
    </dgm:pt>
    <dgm:pt modelId="{C3808FA9-327C-498F-B70E-6393FA4D5020}" type="parTrans" cxnId="{EBE13F6C-F1C9-4330-B04E-CD440BBFD19A}">
      <dgm:prSet/>
      <dgm:spPr/>
      <dgm:t>
        <a:bodyPr/>
        <a:lstStyle/>
        <a:p>
          <a:endParaRPr lang="zh-TW" altLang="en-US"/>
        </a:p>
      </dgm:t>
    </dgm:pt>
    <dgm:pt modelId="{3E9914EF-473C-4B99-911E-E189B85E821A}" type="sibTrans" cxnId="{EBE13F6C-F1C9-4330-B04E-CD440BBFD19A}">
      <dgm:prSet/>
      <dgm:spPr/>
      <dgm:t>
        <a:bodyPr/>
        <a:lstStyle/>
        <a:p>
          <a:endParaRPr lang="zh-TW" altLang="en-US"/>
        </a:p>
      </dgm:t>
    </dgm:pt>
    <dgm:pt modelId="{D0753BE6-73B1-4100-9B12-AC9119AD93DB}">
      <dgm:prSet phldrT="[文字]" custT="1"/>
      <dgm:spPr/>
      <dgm:t>
        <a:bodyPr/>
        <a:lstStyle/>
        <a:p>
          <a:pPr algn="l"/>
          <a:r>
            <a:rPr lang="en-US" sz="1200" dirty="0" smtClean="0">
              <a:solidFill>
                <a:schemeClr val="tx1"/>
              </a:solidFill>
            </a:rPr>
            <a:t>injured or suffers from any occupational disease</a:t>
          </a:r>
          <a:endParaRPr lang="zh-TW" altLang="en-US" sz="1200" dirty="0">
            <a:solidFill>
              <a:schemeClr val="tx1"/>
            </a:solidFill>
          </a:endParaRPr>
        </a:p>
      </dgm:t>
    </dgm:pt>
    <dgm:pt modelId="{855FC82B-CF78-4730-965D-B9AE87501A86}" type="parTrans" cxnId="{30605840-CE59-4E4D-AC71-73B09D51EBBA}">
      <dgm:prSet/>
      <dgm:spPr/>
      <dgm:t>
        <a:bodyPr/>
        <a:lstStyle/>
        <a:p>
          <a:endParaRPr lang="zh-TW" altLang="en-US"/>
        </a:p>
      </dgm:t>
    </dgm:pt>
    <dgm:pt modelId="{4965E061-7F75-45CD-80C2-F2A7DF6F115A}" type="sibTrans" cxnId="{30605840-CE59-4E4D-AC71-73B09D51EBBA}">
      <dgm:prSet/>
      <dgm:spPr/>
      <dgm:t>
        <a:bodyPr/>
        <a:lstStyle/>
        <a:p>
          <a:endParaRPr lang="zh-TW" altLang="en-US"/>
        </a:p>
      </dgm:t>
    </dgm:pt>
    <dgm:pt modelId="{C0E11DBD-25EC-4B3C-B864-7E2D951B5EFD}">
      <dgm:prSet custT="1"/>
      <dgm:spPr/>
      <dgm:t>
        <a:bodyPr/>
        <a:lstStyle/>
        <a:p>
          <a:pPr algn="l"/>
          <a:r>
            <a:rPr lang="en-US" sz="1200" dirty="0" smtClean="0">
              <a:solidFill>
                <a:schemeClr val="tx1"/>
              </a:solidFill>
            </a:rPr>
            <a:t>under medical treatment not able to work</a:t>
          </a:r>
          <a:endParaRPr lang="zh-TW" altLang="en-US" sz="1200" dirty="0">
            <a:solidFill>
              <a:schemeClr val="tx1"/>
            </a:solidFill>
          </a:endParaRPr>
        </a:p>
      </dgm:t>
    </dgm:pt>
    <dgm:pt modelId="{DF77640F-C235-4BCF-9BD7-5FFA7F84F911}" type="parTrans" cxnId="{34D808DB-1352-445F-B994-EF40D9038A9A}">
      <dgm:prSet/>
      <dgm:spPr/>
      <dgm:t>
        <a:bodyPr/>
        <a:lstStyle/>
        <a:p>
          <a:endParaRPr lang="zh-TW" altLang="en-US"/>
        </a:p>
      </dgm:t>
    </dgm:pt>
    <dgm:pt modelId="{F54C63E2-FC0C-4C2B-A988-F8E41BFC2457}" type="sibTrans" cxnId="{34D808DB-1352-445F-B994-EF40D9038A9A}">
      <dgm:prSet/>
      <dgm:spPr/>
      <dgm:t>
        <a:bodyPr/>
        <a:lstStyle/>
        <a:p>
          <a:endParaRPr lang="zh-TW" altLang="en-US"/>
        </a:p>
      </dgm:t>
    </dgm:pt>
    <dgm:pt modelId="{D6537E10-0FB5-4CE9-8497-82AB0E71C25E}">
      <dgm:prSet phldrT="[文字]" custT="1"/>
      <dgm:spPr/>
      <dgm:t>
        <a:bodyPr/>
        <a:lstStyle/>
        <a:p>
          <a:pPr algn="l"/>
          <a:r>
            <a:rPr lang="en-US" sz="1200" dirty="0" smtClean="0">
              <a:solidFill>
                <a:schemeClr val="tx1"/>
              </a:solidFill>
            </a:rPr>
            <a:t>after the termination of medical treatment the designated hospital has definitely diagnosed that the worker is disabled forever</a:t>
          </a:r>
          <a:endParaRPr lang="zh-TW" altLang="en-US" sz="1200" dirty="0">
            <a:solidFill>
              <a:schemeClr val="tx1"/>
            </a:solidFill>
          </a:endParaRPr>
        </a:p>
      </dgm:t>
    </dgm:pt>
    <dgm:pt modelId="{B67ACF5C-B510-420F-9240-C14243DC0577}" type="parTrans" cxnId="{FC1E3650-8761-45B2-871F-10ECD8D3F280}">
      <dgm:prSet/>
      <dgm:spPr/>
      <dgm:t>
        <a:bodyPr/>
        <a:lstStyle/>
        <a:p>
          <a:endParaRPr lang="zh-TW" altLang="en-US"/>
        </a:p>
      </dgm:t>
    </dgm:pt>
    <dgm:pt modelId="{1D61B92E-9BFB-48EB-AF92-56584932B91A}" type="sibTrans" cxnId="{FC1E3650-8761-45B2-871F-10ECD8D3F280}">
      <dgm:prSet/>
      <dgm:spPr/>
      <dgm:t>
        <a:bodyPr/>
        <a:lstStyle/>
        <a:p>
          <a:endParaRPr lang="zh-TW" altLang="en-US"/>
        </a:p>
      </dgm:t>
    </dgm:pt>
    <dgm:pt modelId="{DFF5C47E-70F9-498D-BD87-25092DDDDFD8}">
      <dgm:prSet phldrT="[文字]" custT="1"/>
      <dgm:spPr/>
      <dgm:t>
        <a:bodyPr/>
        <a:lstStyle/>
        <a:p>
          <a:pPr algn="l"/>
          <a:r>
            <a:rPr lang="en-US" sz="1200" dirty="0" smtClean="0">
              <a:solidFill>
                <a:schemeClr val="tx1"/>
              </a:solidFill>
            </a:rPr>
            <a:t>-necessary medical expenses. </a:t>
          </a:r>
          <a:endParaRPr lang="zh-TW" altLang="en-US" sz="1200" dirty="0">
            <a:solidFill>
              <a:schemeClr val="tx1"/>
            </a:solidFill>
          </a:endParaRPr>
        </a:p>
      </dgm:t>
    </dgm:pt>
    <dgm:pt modelId="{8A4A843F-2D05-4E77-85BA-765CA3255761}" type="parTrans" cxnId="{CD71DF90-4DEB-4DF5-93B4-9F5038904139}">
      <dgm:prSet/>
      <dgm:spPr/>
      <dgm:t>
        <a:bodyPr/>
        <a:lstStyle/>
        <a:p>
          <a:endParaRPr lang="zh-TW" altLang="en-US"/>
        </a:p>
      </dgm:t>
    </dgm:pt>
    <dgm:pt modelId="{F56EFE42-AC26-4D99-9ABF-E25E33EA11BF}" type="sibTrans" cxnId="{CD71DF90-4DEB-4DF5-93B4-9F5038904139}">
      <dgm:prSet/>
      <dgm:spPr/>
      <dgm:t>
        <a:bodyPr/>
        <a:lstStyle/>
        <a:p>
          <a:endParaRPr lang="zh-TW" altLang="en-US"/>
        </a:p>
      </dgm:t>
    </dgm:pt>
    <dgm:pt modelId="{0FF1C086-55CF-48C6-A80B-F57A9F031DF0}">
      <dgm:prSet custT="1"/>
      <dgm:spPr/>
      <dgm:t>
        <a:bodyPr/>
        <a:lstStyle/>
        <a:p>
          <a:pPr algn="l"/>
          <a:r>
            <a:rPr lang="en-US" sz="1200" dirty="0" smtClean="0">
              <a:solidFill>
                <a:schemeClr val="tx1"/>
              </a:solidFill>
            </a:rPr>
            <a:t>-compensation according to his/her pre-existing wage</a:t>
          </a:r>
          <a:endParaRPr lang="zh-TW" altLang="en-US" sz="1200" dirty="0">
            <a:solidFill>
              <a:schemeClr val="tx1"/>
            </a:solidFill>
          </a:endParaRPr>
        </a:p>
      </dgm:t>
    </dgm:pt>
    <dgm:pt modelId="{9CF5A8D7-401E-4430-89A1-4A5CF9C2C8BB}" type="parTrans" cxnId="{F03C682B-3A0F-4A3D-94CE-4668F1AA5C75}">
      <dgm:prSet/>
      <dgm:spPr/>
      <dgm:t>
        <a:bodyPr/>
        <a:lstStyle/>
        <a:p>
          <a:endParaRPr lang="zh-TW" altLang="en-US"/>
        </a:p>
      </dgm:t>
    </dgm:pt>
    <dgm:pt modelId="{D97108C9-22B5-4F63-BCE8-A40AC1A7094A}" type="sibTrans" cxnId="{F03C682B-3A0F-4A3D-94CE-4668F1AA5C75}">
      <dgm:prSet/>
      <dgm:spPr/>
      <dgm:t>
        <a:bodyPr/>
        <a:lstStyle/>
        <a:p>
          <a:endParaRPr lang="zh-TW" altLang="en-US"/>
        </a:p>
      </dgm:t>
    </dgm:pt>
    <dgm:pt modelId="{7A07417D-7429-4776-8772-161C431D3C5C}">
      <dgm:prSet phldrT="[文字]" custT="1"/>
      <dgm:spPr/>
      <dgm:t>
        <a:bodyPr/>
        <a:lstStyle/>
        <a:p>
          <a:pPr algn="l"/>
          <a:r>
            <a:rPr lang="en-US" sz="1200" dirty="0" smtClean="0">
              <a:solidFill>
                <a:schemeClr val="tx1"/>
              </a:solidFill>
            </a:rPr>
            <a:t>-a lump sum as disability compensation in accordance with he/her average wage and the degree of disability</a:t>
          </a:r>
          <a:endParaRPr lang="zh-TW" altLang="en-US" sz="1200" dirty="0">
            <a:solidFill>
              <a:schemeClr val="tx1"/>
            </a:solidFill>
          </a:endParaRPr>
        </a:p>
      </dgm:t>
    </dgm:pt>
    <dgm:pt modelId="{70FA211D-39C6-4965-8DF3-822B497893EF}" type="parTrans" cxnId="{8971622F-C26C-40ED-A160-C1D4E5FE61A1}">
      <dgm:prSet/>
      <dgm:spPr/>
      <dgm:t>
        <a:bodyPr/>
        <a:lstStyle/>
        <a:p>
          <a:endParaRPr lang="zh-TW" altLang="en-US"/>
        </a:p>
      </dgm:t>
    </dgm:pt>
    <dgm:pt modelId="{FC0F88D0-547C-4EFB-BCB5-02A26ED1FC59}" type="sibTrans" cxnId="{8971622F-C26C-40ED-A160-C1D4E5FE61A1}">
      <dgm:prSet/>
      <dgm:spPr/>
      <dgm:t>
        <a:bodyPr/>
        <a:lstStyle/>
        <a:p>
          <a:endParaRPr lang="zh-TW" altLang="en-US"/>
        </a:p>
      </dgm:t>
    </dgm:pt>
    <dgm:pt modelId="{F6A12F1B-CF5C-4469-A557-D98C36A74CD5}">
      <dgm:prSet phldrT="[文字]" custT="1"/>
      <dgm:spPr/>
      <dgm:t>
        <a:bodyPr/>
        <a:lstStyle/>
        <a:p>
          <a:pPr algn="l"/>
          <a:r>
            <a:rPr lang="en-US" sz="1200" dirty="0" smtClean="0">
              <a:solidFill>
                <a:schemeClr val="tx1"/>
              </a:solidFill>
            </a:rPr>
            <a:t>died of occupational injury or disease</a:t>
          </a:r>
          <a:endParaRPr lang="zh-TW" altLang="en-US" sz="1200" dirty="0">
            <a:solidFill>
              <a:schemeClr val="tx1"/>
            </a:solidFill>
          </a:endParaRPr>
        </a:p>
      </dgm:t>
    </dgm:pt>
    <dgm:pt modelId="{9D7965D7-302C-48D9-BE98-92C805944506}" type="parTrans" cxnId="{26A07913-AA4B-4092-8E7C-6D8DDB59E10F}">
      <dgm:prSet/>
      <dgm:spPr/>
      <dgm:t>
        <a:bodyPr/>
        <a:lstStyle/>
        <a:p>
          <a:endParaRPr lang="zh-TW" altLang="en-US"/>
        </a:p>
      </dgm:t>
    </dgm:pt>
    <dgm:pt modelId="{F5E444E6-FF36-40D6-8858-F594CC4E1964}" type="sibTrans" cxnId="{26A07913-AA4B-4092-8E7C-6D8DDB59E10F}">
      <dgm:prSet/>
      <dgm:spPr/>
      <dgm:t>
        <a:bodyPr/>
        <a:lstStyle/>
        <a:p>
          <a:endParaRPr lang="zh-TW" altLang="en-US"/>
        </a:p>
      </dgm:t>
    </dgm:pt>
    <dgm:pt modelId="{915571A1-7959-46C9-B1E1-5FE360DA691F}">
      <dgm:prSet phldrT="[文字]" custT="1"/>
      <dgm:spPr/>
      <dgm:t>
        <a:bodyPr/>
        <a:lstStyle/>
        <a:p>
          <a:pPr algn="l"/>
          <a:r>
            <a:rPr lang="en-US" sz="1200" dirty="0" smtClean="0">
              <a:solidFill>
                <a:schemeClr val="tx1"/>
              </a:solidFill>
            </a:rPr>
            <a:t>-funeral subsidy equal to 5 months of average wage + a lump sum survivors compensation equal to 40 months of average wage to his/her survivors</a:t>
          </a:r>
          <a:endParaRPr lang="zh-TW" altLang="en-US" sz="1200" dirty="0">
            <a:solidFill>
              <a:schemeClr val="tx1"/>
            </a:solidFill>
          </a:endParaRPr>
        </a:p>
      </dgm:t>
    </dgm:pt>
    <dgm:pt modelId="{03C6954B-6F6E-452B-A4CE-4D60E7B490E9}" type="parTrans" cxnId="{860833F0-48B1-408C-83B3-BD10187E0491}">
      <dgm:prSet/>
      <dgm:spPr/>
      <dgm:t>
        <a:bodyPr/>
        <a:lstStyle/>
        <a:p>
          <a:endParaRPr lang="zh-TW" altLang="en-US"/>
        </a:p>
      </dgm:t>
    </dgm:pt>
    <dgm:pt modelId="{E105866A-BAF3-4D93-A0D7-6965D63D79A8}" type="sibTrans" cxnId="{860833F0-48B1-408C-83B3-BD10187E0491}">
      <dgm:prSet/>
      <dgm:spPr/>
      <dgm:t>
        <a:bodyPr/>
        <a:lstStyle/>
        <a:p>
          <a:endParaRPr lang="zh-TW" altLang="en-US"/>
        </a:p>
      </dgm:t>
    </dgm:pt>
    <dgm:pt modelId="{150A1D50-BE1E-47DC-816E-8C14C6516A89}" type="pres">
      <dgm:prSet presAssocID="{8A3D49B8-8C3E-494E-9E4A-4F87BADFF7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BAE540EA-E2EB-4F2A-A4A7-2EA5921BC549}" type="pres">
      <dgm:prSet presAssocID="{A2B0B07D-B6ED-4268-BE1E-2EBB129E5430}" presName="hierRoot1" presStyleCnt="0">
        <dgm:presLayoutVars>
          <dgm:hierBranch val="init"/>
        </dgm:presLayoutVars>
      </dgm:prSet>
      <dgm:spPr/>
    </dgm:pt>
    <dgm:pt modelId="{4FB90D96-B1FF-44EE-BFCD-3394A7D8FC61}" type="pres">
      <dgm:prSet presAssocID="{A2B0B07D-B6ED-4268-BE1E-2EBB129E5430}" presName="rootComposite1" presStyleCnt="0"/>
      <dgm:spPr/>
    </dgm:pt>
    <dgm:pt modelId="{44B30A30-20FC-466E-B768-6B3EEC671486}" type="pres">
      <dgm:prSet presAssocID="{A2B0B07D-B6ED-4268-BE1E-2EBB129E5430}" presName="rootText1" presStyleLbl="node0" presStyleIdx="0" presStyleCnt="1" custScaleX="8438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7650ADE-A213-46A0-8DA0-86AC308F59A1}" type="pres">
      <dgm:prSet presAssocID="{A2B0B07D-B6ED-4268-BE1E-2EBB129E5430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055F889D-9AF0-42E6-A833-AB20EF1859C0}" type="pres">
      <dgm:prSet presAssocID="{A2B0B07D-B6ED-4268-BE1E-2EBB129E5430}" presName="hierChild2" presStyleCnt="0"/>
      <dgm:spPr/>
    </dgm:pt>
    <dgm:pt modelId="{06BAD060-98B8-48C2-884E-A49CC92C016D}" type="pres">
      <dgm:prSet presAssocID="{855FC82B-CF78-4730-965D-B9AE87501A86}" presName="Name64" presStyleLbl="parChTrans1D2" presStyleIdx="0" presStyleCnt="4"/>
      <dgm:spPr/>
      <dgm:t>
        <a:bodyPr/>
        <a:lstStyle/>
        <a:p>
          <a:endParaRPr lang="zh-TW" altLang="en-US"/>
        </a:p>
      </dgm:t>
    </dgm:pt>
    <dgm:pt modelId="{8912F9E3-737A-4D11-BF72-80F47084E5E6}" type="pres">
      <dgm:prSet presAssocID="{D0753BE6-73B1-4100-9B12-AC9119AD93DB}" presName="hierRoot2" presStyleCnt="0">
        <dgm:presLayoutVars>
          <dgm:hierBranch val="init"/>
        </dgm:presLayoutVars>
      </dgm:prSet>
      <dgm:spPr/>
    </dgm:pt>
    <dgm:pt modelId="{3C2C7A6D-ED30-4552-A83C-CCC2813E9123}" type="pres">
      <dgm:prSet presAssocID="{D0753BE6-73B1-4100-9B12-AC9119AD93DB}" presName="rootComposite" presStyleCnt="0"/>
      <dgm:spPr/>
    </dgm:pt>
    <dgm:pt modelId="{1338B533-DBFC-4604-87F3-3973972F3E31}" type="pres">
      <dgm:prSet presAssocID="{D0753BE6-73B1-4100-9B12-AC9119AD93DB}" presName="rootText" presStyleLbl="node2" presStyleIdx="0" presStyleCnt="4" custScaleX="132001" custScaleY="12386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EB766BB-CDF4-430A-B788-F20672E9EA36}" type="pres">
      <dgm:prSet presAssocID="{D0753BE6-73B1-4100-9B12-AC9119AD93DB}" presName="rootConnector" presStyleLbl="node2" presStyleIdx="0" presStyleCnt="4"/>
      <dgm:spPr/>
      <dgm:t>
        <a:bodyPr/>
        <a:lstStyle/>
        <a:p>
          <a:endParaRPr lang="zh-TW" altLang="en-US"/>
        </a:p>
      </dgm:t>
    </dgm:pt>
    <dgm:pt modelId="{C960280D-7BB9-435D-8D1D-8249E385B41B}" type="pres">
      <dgm:prSet presAssocID="{D0753BE6-73B1-4100-9B12-AC9119AD93DB}" presName="hierChild4" presStyleCnt="0"/>
      <dgm:spPr/>
    </dgm:pt>
    <dgm:pt modelId="{262443CB-FB0D-4729-B29B-372EE2EA752B}" type="pres">
      <dgm:prSet presAssocID="{8A4A843F-2D05-4E77-85BA-765CA3255761}" presName="Name64" presStyleLbl="parChTrans1D3" presStyleIdx="0" presStyleCnt="4"/>
      <dgm:spPr/>
      <dgm:t>
        <a:bodyPr/>
        <a:lstStyle/>
        <a:p>
          <a:endParaRPr lang="zh-TW" altLang="en-US"/>
        </a:p>
      </dgm:t>
    </dgm:pt>
    <dgm:pt modelId="{A1E1F88F-DE56-42A0-AE50-00EEF5ABA81F}" type="pres">
      <dgm:prSet presAssocID="{DFF5C47E-70F9-498D-BD87-25092DDDDFD8}" presName="hierRoot2" presStyleCnt="0">
        <dgm:presLayoutVars>
          <dgm:hierBranch val="init"/>
        </dgm:presLayoutVars>
      </dgm:prSet>
      <dgm:spPr/>
    </dgm:pt>
    <dgm:pt modelId="{2962390E-7E8B-4A05-9AF1-19B7AD1D99C6}" type="pres">
      <dgm:prSet presAssocID="{DFF5C47E-70F9-498D-BD87-25092DDDDFD8}" presName="rootComposite" presStyleCnt="0"/>
      <dgm:spPr/>
    </dgm:pt>
    <dgm:pt modelId="{8623969D-D89F-496F-8365-E080EF3B57E0}" type="pres">
      <dgm:prSet presAssocID="{DFF5C47E-70F9-498D-BD87-25092DDDDFD8}" presName="rootText" presStyleLbl="node3" presStyleIdx="0" presStyleCnt="4" custScaleX="165006" custScaleY="1091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AE139B2-FC96-42EA-B10F-F46F65CB4E41}" type="pres">
      <dgm:prSet presAssocID="{DFF5C47E-70F9-498D-BD87-25092DDDDFD8}" presName="rootConnector" presStyleLbl="node3" presStyleIdx="0" presStyleCnt="4"/>
      <dgm:spPr/>
      <dgm:t>
        <a:bodyPr/>
        <a:lstStyle/>
        <a:p>
          <a:endParaRPr lang="zh-TW" altLang="en-US"/>
        </a:p>
      </dgm:t>
    </dgm:pt>
    <dgm:pt modelId="{61CFE641-9C79-4AF5-8CF4-A361FC199EA1}" type="pres">
      <dgm:prSet presAssocID="{DFF5C47E-70F9-498D-BD87-25092DDDDFD8}" presName="hierChild4" presStyleCnt="0"/>
      <dgm:spPr/>
    </dgm:pt>
    <dgm:pt modelId="{3BBE4373-DDFD-459F-BDB1-AC4352382D73}" type="pres">
      <dgm:prSet presAssocID="{DFF5C47E-70F9-498D-BD87-25092DDDDFD8}" presName="hierChild5" presStyleCnt="0"/>
      <dgm:spPr/>
    </dgm:pt>
    <dgm:pt modelId="{4F27DB69-8E57-4F2F-82CB-5C604696770F}" type="pres">
      <dgm:prSet presAssocID="{D0753BE6-73B1-4100-9B12-AC9119AD93DB}" presName="hierChild5" presStyleCnt="0"/>
      <dgm:spPr/>
    </dgm:pt>
    <dgm:pt modelId="{DE5E0C64-2A96-442D-B662-B15C7D5DC06E}" type="pres">
      <dgm:prSet presAssocID="{DF77640F-C235-4BCF-9BD7-5FFA7F84F911}" presName="Name64" presStyleLbl="parChTrans1D2" presStyleIdx="1" presStyleCnt="4"/>
      <dgm:spPr/>
      <dgm:t>
        <a:bodyPr/>
        <a:lstStyle/>
        <a:p>
          <a:endParaRPr lang="zh-TW" altLang="en-US"/>
        </a:p>
      </dgm:t>
    </dgm:pt>
    <dgm:pt modelId="{951DC934-D9CF-4EFA-A936-0B922D8D58B1}" type="pres">
      <dgm:prSet presAssocID="{C0E11DBD-25EC-4B3C-B864-7E2D951B5EFD}" presName="hierRoot2" presStyleCnt="0">
        <dgm:presLayoutVars>
          <dgm:hierBranch val="init"/>
        </dgm:presLayoutVars>
      </dgm:prSet>
      <dgm:spPr/>
    </dgm:pt>
    <dgm:pt modelId="{BE12D533-E125-48CA-9E13-B1D1327AF7CE}" type="pres">
      <dgm:prSet presAssocID="{C0E11DBD-25EC-4B3C-B864-7E2D951B5EFD}" presName="rootComposite" presStyleCnt="0"/>
      <dgm:spPr/>
    </dgm:pt>
    <dgm:pt modelId="{5C7E46B8-DC25-4C8A-B455-8FC659B195BD}" type="pres">
      <dgm:prSet presAssocID="{C0E11DBD-25EC-4B3C-B864-7E2D951B5EFD}" presName="rootText" presStyleLbl="node2" presStyleIdx="1" presStyleCnt="4" custScaleX="132001" custScaleY="13801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E4D6B45-B756-4C41-8A0D-3409062C4346}" type="pres">
      <dgm:prSet presAssocID="{C0E11DBD-25EC-4B3C-B864-7E2D951B5EFD}" presName="rootConnector" presStyleLbl="node2" presStyleIdx="1" presStyleCnt="4"/>
      <dgm:spPr/>
      <dgm:t>
        <a:bodyPr/>
        <a:lstStyle/>
        <a:p>
          <a:endParaRPr lang="zh-TW" altLang="en-US"/>
        </a:p>
      </dgm:t>
    </dgm:pt>
    <dgm:pt modelId="{8648EBB5-26F0-40DA-8F0F-A46E0972A058}" type="pres">
      <dgm:prSet presAssocID="{C0E11DBD-25EC-4B3C-B864-7E2D951B5EFD}" presName="hierChild4" presStyleCnt="0"/>
      <dgm:spPr/>
    </dgm:pt>
    <dgm:pt modelId="{0A98AD5F-CC2E-4AB3-8D28-4B2ED2E0E1B3}" type="pres">
      <dgm:prSet presAssocID="{9CF5A8D7-401E-4430-89A1-4A5CF9C2C8BB}" presName="Name64" presStyleLbl="parChTrans1D3" presStyleIdx="1" presStyleCnt="4"/>
      <dgm:spPr/>
      <dgm:t>
        <a:bodyPr/>
        <a:lstStyle/>
        <a:p>
          <a:endParaRPr lang="zh-TW" altLang="en-US"/>
        </a:p>
      </dgm:t>
    </dgm:pt>
    <dgm:pt modelId="{A775D026-6D50-4938-97C3-BE1BEE566EA3}" type="pres">
      <dgm:prSet presAssocID="{0FF1C086-55CF-48C6-A80B-F57A9F031DF0}" presName="hierRoot2" presStyleCnt="0">
        <dgm:presLayoutVars>
          <dgm:hierBranch val="init"/>
        </dgm:presLayoutVars>
      </dgm:prSet>
      <dgm:spPr/>
    </dgm:pt>
    <dgm:pt modelId="{12752EDD-71AE-4AAF-A716-6C52781A4E70}" type="pres">
      <dgm:prSet presAssocID="{0FF1C086-55CF-48C6-A80B-F57A9F031DF0}" presName="rootComposite" presStyleCnt="0"/>
      <dgm:spPr/>
    </dgm:pt>
    <dgm:pt modelId="{BFA89E19-F5D4-423A-9961-102F5A69391B}" type="pres">
      <dgm:prSet presAssocID="{0FF1C086-55CF-48C6-A80B-F57A9F031DF0}" presName="rootText" presStyleLbl="node3" presStyleIdx="1" presStyleCnt="4" custScaleX="16500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E51BC78-1C20-4A1E-BCBA-0448BA48DCDE}" type="pres">
      <dgm:prSet presAssocID="{0FF1C086-55CF-48C6-A80B-F57A9F031DF0}" presName="rootConnector" presStyleLbl="node3" presStyleIdx="1" presStyleCnt="4"/>
      <dgm:spPr/>
      <dgm:t>
        <a:bodyPr/>
        <a:lstStyle/>
        <a:p>
          <a:endParaRPr lang="zh-TW" altLang="en-US"/>
        </a:p>
      </dgm:t>
    </dgm:pt>
    <dgm:pt modelId="{1369E8BA-662C-415C-8513-0F0C62207EB9}" type="pres">
      <dgm:prSet presAssocID="{0FF1C086-55CF-48C6-A80B-F57A9F031DF0}" presName="hierChild4" presStyleCnt="0"/>
      <dgm:spPr/>
    </dgm:pt>
    <dgm:pt modelId="{2EAC79E4-AD3E-44D6-B2E1-BB13CE5B0AC5}" type="pres">
      <dgm:prSet presAssocID="{0FF1C086-55CF-48C6-A80B-F57A9F031DF0}" presName="hierChild5" presStyleCnt="0"/>
      <dgm:spPr/>
    </dgm:pt>
    <dgm:pt modelId="{8470754A-5151-4404-BD95-4524141E5107}" type="pres">
      <dgm:prSet presAssocID="{C0E11DBD-25EC-4B3C-B864-7E2D951B5EFD}" presName="hierChild5" presStyleCnt="0"/>
      <dgm:spPr/>
    </dgm:pt>
    <dgm:pt modelId="{E07B58D0-3DB2-45FA-8D88-93E5F7C9DBD5}" type="pres">
      <dgm:prSet presAssocID="{B67ACF5C-B510-420F-9240-C14243DC0577}" presName="Name64" presStyleLbl="parChTrans1D2" presStyleIdx="2" presStyleCnt="4"/>
      <dgm:spPr/>
      <dgm:t>
        <a:bodyPr/>
        <a:lstStyle/>
        <a:p>
          <a:endParaRPr lang="zh-TW" altLang="en-US"/>
        </a:p>
      </dgm:t>
    </dgm:pt>
    <dgm:pt modelId="{677A3EA2-B0E7-48C2-9FC3-C24B49B29325}" type="pres">
      <dgm:prSet presAssocID="{D6537E10-0FB5-4CE9-8497-82AB0E71C25E}" presName="hierRoot2" presStyleCnt="0">
        <dgm:presLayoutVars>
          <dgm:hierBranch val="init"/>
        </dgm:presLayoutVars>
      </dgm:prSet>
      <dgm:spPr/>
    </dgm:pt>
    <dgm:pt modelId="{0A12AD98-499C-4307-9A20-2FF6BBA6C5DD}" type="pres">
      <dgm:prSet presAssocID="{D6537E10-0FB5-4CE9-8497-82AB0E71C25E}" presName="rootComposite" presStyleCnt="0"/>
      <dgm:spPr/>
    </dgm:pt>
    <dgm:pt modelId="{7A7FF0B2-8E3A-4706-9F78-81785FA3AF92}" type="pres">
      <dgm:prSet presAssocID="{D6537E10-0FB5-4CE9-8497-82AB0E71C25E}" presName="rootText" presStyleLbl="node2" presStyleIdx="2" presStyleCnt="4" custScaleX="132925" custScaleY="21358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7FA68F9-B39F-4273-B988-F0D0FB92A3DD}" type="pres">
      <dgm:prSet presAssocID="{D6537E10-0FB5-4CE9-8497-82AB0E71C25E}" presName="rootConnector" presStyleLbl="node2" presStyleIdx="2" presStyleCnt="4"/>
      <dgm:spPr/>
      <dgm:t>
        <a:bodyPr/>
        <a:lstStyle/>
        <a:p>
          <a:endParaRPr lang="zh-TW" altLang="en-US"/>
        </a:p>
      </dgm:t>
    </dgm:pt>
    <dgm:pt modelId="{607241F8-E264-442A-B394-DC72EFA8A68C}" type="pres">
      <dgm:prSet presAssocID="{D6537E10-0FB5-4CE9-8497-82AB0E71C25E}" presName="hierChild4" presStyleCnt="0"/>
      <dgm:spPr/>
    </dgm:pt>
    <dgm:pt modelId="{992AC212-AFC1-4F88-8043-33CEE0016A34}" type="pres">
      <dgm:prSet presAssocID="{70FA211D-39C6-4965-8DF3-822B497893EF}" presName="Name64" presStyleLbl="parChTrans1D3" presStyleIdx="2" presStyleCnt="4"/>
      <dgm:spPr/>
      <dgm:t>
        <a:bodyPr/>
        <a:lstStyle/>
        <a:p>
          <a:endParaRPr lang="zh-TW" altLang="en-US"/>
        </a:p>
      </dgm:t>
    </dgm:pt>
    <dgm:pt modelId="{8B332C4E-063B-431D-A97D-B26F856E6759}" type="pres">
      <dgm:prSet presAssocID="{7A07417D-7429-4776-8772-161C431D3C5C}" presName="hierRoot2" presStyleCnt="0">
        <dgm:presLayoutVars>
          <dgm:hierBranch val="init"/>
        </dgm:presLayoutVars>
      </dgm:prSet>
      <dgm:spPr/>
    </dgm:pt>
    <dgm:pt modelId="{72B498CB-4BEF-4AA2-9E5B-75E8F4723FDA}" type="pres">
      <dgm:prSet presAssocID="{7A07417D-7429-4776-8772-161C431D3C5C}" presName="rootComposite" presStyleCnt="0"/>
      <dgm:spPr/>
    </dgm:pt>
    <dgm:pt modelId="{684FB9CE-5348-49B4-A8AC-7BE0FD425FFC}" type="pres">
      <dgm:prSet presAssocID="{7A07417D-7429-4776-8772-161C431D3C5C}" presName="rootText" presStyleLbl="node3" presStyleIdx="2" presStyleCnt="4" custScaleX="164082" custScaleY="20159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22979C0-9BCB-4BEF-9D42-79CF97FFEE9A}" type="pres">
      <dgm:prSet presAssocID="{7A07417D-7429-4776-8772-161C431D3C5C}" presName="rootConnector" presStyleLbl="node3" presStyleIdx="2" presStyleCnt="4"/>
      <dgm:spPr/>
      <dgm:t>
        <a:bodyPr/>
        <a:lstStyle/>
        <a:p>
          <a:endParaRPr lang="zh-TW" altLang="en-US"/>
        </a:p>
      </dgm:t>
    </dgm:pt>
    <dgm:pt modelId="{33D774C7-23E9-4627-9945-CE5BDC6F982B}" type="pres">
      <dgm:prSet presAssocID="{7A07417D-7429-4776-8772-161C431D3C5C}" presName="hierChild4" presStyleCnt="0"/>
      <dgm:spPr/>
    </dgm:pt>
    <dgm:pt modelId="{0E07C9AF-83B6-4D68-B56F-2EFBA87437DC}" type="pres">
      <dgm:prSet presAssocID="{7A07417D-7429-4776-8772-161C431D3C5C}" presName="hierChild5" presStyleCnt="0"/>
      <dgm:spPr/>
    </dgm:pt>
    <dgm:pt modelId="{D436225B-CF2A-4719-AA1F-4CDB02F678FE}" type="pres">
      <dgm:prSet presAssocID="{D6537E10-0FB5-4CE9-8497-82AB0E71C25E}" presName="hierChild5" presStyleCnt="0"/>
      <dgm:spPr/>
    </dgm:pt>
    <dgm:pt modelId="{187EDAD4-6B37-42E1-8435-B4316E2AC56B}" type="pres">
      <dgm:prSet presAssocID="{9D7965D7-302C-48D9-BE98-92C805944506}" presName="Name64" presStyleLbl="parChTrans1D2" presStyleIdx="3" presStyleCnt="4"/>
      <dgm:spPr/>
      <dgm:t>
        <a:bodyPr/>
        <a:lstStyle/>
        <a:p>
          <a:endParaRPr lang="zh-TW" altLang="en-US"/>
        </a:p>
      </dgm:t>
    </dgm:pt>
    <dgm:pt modelId="{BCF31552-6C56-40EA-A386-A4E292008F7D}" type="pres">
      <dgm:prSet presAssocID="{F6A12F1B-CF5C-4469-A557-D98C36A74CD5}" presName="hierRoot2" presStyleCnt="0">
        <dgm:presLayoutVars>
          <dgm:hierBranch val="init"/>
        </dgm:presLayoutVars>
      </dgm:prSet>
      <dgm:spPr/>
    </dgm:pt>
    <dgm:pt modelId="{4D22730A-C6B3-4389-8E92-328BE48358B8}" type="pres">
      <dgm:prSet presAssocID="{F6A12F1B-CF5C-4469-A557-D98C36A74CD5}" presName="rootComposite" presStyleCnt="0"/>
      <dgm:spPr/>
    </dgm:pt>
    <dgm:pt modelId="{9A120092-7B88-4801-A2C0-5EF256A5C6F9}" type="pres">
      <dgm:prSet presAssocID="{F6A12F1B-CF5C-4469-A557-D98C36A74CD5}" presName="rootText" presStyleLbl="node2" presStyleIdx="3" presStyleCnt="4" custScaleX="133470" custScaleY="15365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2150CEA-FC28-4050-A2AB-AA431182FECC}" type="pres">
      <dgm:prSet presAssocID="{F6A12F1B-CF5C-4469-A557-D98C36A74CD5}" presName="rootConnector" presStyleLbl="node2" presStyleIdx="3" presStyleCnt="4"/>
      <dgm:spPr/>
      <dgm:t>
        <a:bodyPr/>
        <a:lstStyle/>
        <a:p>
          <a:endParaRPr lang="zh-TW" altLang="en-US"/>
        </a:p>
      </dgm:t>
    </dgm:pt>
    <dgm:pt modelId="{2957E667-7499-4104-AE4A-56A977545AF7}" type="pres">
      <dgm:prSet presAssocID="{F6A12F1B-CF5C-4469-A557-D98C36A74CD5}" presName="hierChild4" presStyleCnt="0"/>
      <dgm:spPr/>
    </dgm:pt>
    <dgm:pt modelId="{2CCC9A84-5D9C-4F0E-91D9-2AB9746D854B}" type="pres">
      <dgm:prSet presAssocID="{03C6954B-6F6E-452B-A4CE-4D60E7B490E9}" presName="Name64" presStyleLbl="parChTrans1D3" presStyleIdx="3" presStyleCnt="4"/>
      <dgm:spPr/>
      <dgm:t>
        <a:bodyPr/>
        <a:lstStyle/>
        <a:p>
          <a:endParaRPr lang="zh-TW" altLang="en-US"/>
        </a:p>
      </dgm:t>
    </dgm:pt>
    <dgm:pt modelId="{8B70BE70-FB9E-477F-9D90-CD86F0F6F517}" type="pres">
      <dgm:prSet presAssocID="{915571A1-7959-46C9-B1E1-5FE360DA691F}" presName="hierRoot2" presStyleCnt="0">
        <dgm:presLayoutVars>
          <dgm:hierBranch val="init"/>
        </dgm:presLayoutVars>
      </dgm:prSet>
      <dgm:spPr/>
    </dgm:pt>
    <dgm:pt modelId="{665F48DF-00DE-4294-842A-39D5F1A343D8}" type="pres">
      <dgm:prSet presAssocID="{915571A1-7959-46C9-B1E1-5FE360DA691F}" presName="rootComposite" presStyleCnt="0"/>
      <dgm:spPr/>
    </dgm:pt>
    <dgm:pt modelId="{1F5CB0EB-E6B0-417D-A564-3D7621D0A2C9}" type="pres">
      <dgm:prSet presAssocID="{915571A1-7959-46C9-B1E1-5FE360DA691F}" presName="rootText" presStyleLbl="node3" presStyleIdx="3" presStyleCnt="4" custScaleX="163537" custScaleY="15888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0AD73AB-B630-4C43-AB55-D79841CA88D5}" type="pres">
      <dgm:prSet presAssocID="{915571A1-7959-46C9-B1E1-5FE360DA691F}" presName="rootConnector" presStyleLbl="node3" presStyleIdx="3" presStyleCnt="4"/>
      <dgm:spPr/>
      <dgm:t>
        <a:bodyPr/>
        <a:lstStyle/>
        <a:p>
          <a:endParaRPr lang="zh-TW" altLang="en-US"/>
        </a:p>
      </dgm:t>
    </dgm:pt>
    <dgm:pt modelId="{B939ECAC-981E-497E-8A2F-79D7411B80CA}" type="pres">
      <dgm:prSet presAssocID="{915571A1-7959-46C9-B1E1-5FE360DA691F}" presName="hierChild4" presStyleCnt="0"/>
      <dgm:spPr/>
    </dgm:pt>
    <dgm:pt modelId="{7F3998CC-5E79-46F1-831A-1474B5ACA3AA}" type="pres">
      <dgm:prSet presAssocID="{915571A1-7959-46C9-B1E1-5FE360DA691F}" presName="hierChild5" presStyleCnt="0"/>
      <dgm:spPr/>
    </dgm:pt>
    <dgm:pt modelId="{E749664F-3317-4410-8F1D-287E9D8CC576}" type="pres">
      <dgm:prSet presAssocID="{F6A12F1B-CF5C-4469-A557-D98C36A74CD5}" presName="hierChild5" presStyleCnt="0"/>
      <dgm:spPr/>
    </dgm:pt>
    <dgm:pt modelId="{D3B9C8A7-CDCC-41B5-8EA5-5F34101D2F71}" type="pres">
      <dgm:prSet presAssocID="{A2B0B07D-B6ED-4268-BE1E-2EBB129E5430}" presName="hierChild3" presStyleCnt="0"/>
      <dgm:spPr/>
    </dgm:pt>
  </dgm:ptLst>
  <dgm:cxnLst>
    <dgm:cxn modelId="{F03C682B-3A0F-4A3D-94CE-4668F1AA5C75}" srcId="{C0E11DBD-25EC-4B3C-B864-7E2D951B5EFD}" destId="{0FF1C086-55CF-48C6-A80B-F57A9F031DF0}" srcOrd="0" destOrd="0" parTransId="{9CF5A8D7-401E-4430-89A1-4A5CF9C2C8BB}" sibTransId="{D97108C9-22B5-4F63-BCE8-A40AC1A7094A}"/>
    <dgm:cxn modelId="{E385E576-A74C-4625-92CD-4386FE188338}" type="presOf" srcId="{855FC82B-CF78-4730-965D-B9AE87501A86}" destId="{06BAD060-98B8-48C2-884E-A49CC92C016D}" srcOrd="0" destOrd="0" presId="urn:microsoft.com/office/officeart/2009/3/layout/HorizontalOrganizationChart"/>
    <dgm:cxn modelId="{2E38B32B-53F2-4CD6-B6DA-7D5878C3EDD5}" type="presOf" srcId="{D6537E10-0FB5-4CE9-8497-82AB0E71C25E}" destId="{7A7FF0B2-8E3A-4706-9F78-81785FA3AF92}" srcOrd="0" destOrd="0" presId="urn:microsoft.com/office/officeart/2009/3/layout/HorizontalOrganizationChart"/>
    <dgm:cxn modelId="{860833F0-48B1-408C-83B3-BD10187E0491}" srcId="{F6A12F1B-CF5C-4469-A557-D98C36A74CD5}" destId="{915571A1-7959-46C9-B1E1-5FE360DA691F}" srcOrd="0" destOrd="0" parTransId="{03C6954B-6F6E-452B-A4CE-4D60E7B490E9}" sibTransId="{E105866A-BAF3-4D93-A0D7-6965D63D79A8}"/>
    <dgm:cxn modelId="{D4F7C8D5-43A0-4627-A48D-B1FDC3D753BB}" type="presOf" srcId="{C0E11DBD-25EC-4B3C-B864-7E2D951B5EFD}" destId="{5C7E46B8-DC25-4C8A-B455-8FC659B195BD}" srcOrd="0" destOrd="0" presId="urn:microsoft.com/office/officeart/2009/3/layout/HorizontalOrganizationChart"/>
    <dgm:cxn modelId="{B447943B-682A-4C6C-AEFD-B99D5C009E5E}" type="presOf" srcId="{DFF5C47E-70F9-498D-BD87-25092DDDDFD8}" destId="{8AE139B2-FC96-42EA-B10F-F46F65CB4E41}" srcOrd="1" destOrd="0" presId="urn:microsoft.com/office/officeart/2009/3/layout/HorizontalOrganizationChart"/>
    <dgm:cxn modelId="{EBE13F6C-F1C9-4330-B04E-CD440BBFD19A}" srcId="{8A3D49B8-8C3E-494E-9E4A-4F87BADFF77A}" destId="{A2B0B07D-B6ED-4268-BE1E-2EBB129E5430}" srcOrd="0" destOrd="0" parTransId="{C3808FA9-327C-498F-B70E-6393FA4D5020}" sibTransId="{3E9914EF-473C-4B99-911E-E189B85E821A}"/>
    <dgm:cxn modelId="{D69B21F2-39E0-4B68-8DF6-C98E9D38A9F9}" type="presOf" srcId="{8A3D49B8-8C3E-494E-9E4A-4F87BADFF77A}" destId="{150A1D50-BE1E-47DC-816E-8C14C6516A89}" srcOrd="0" destOrd="0" presId="urn:microsoft.com/office/officeart/2009/3/layout/HorizontalOrganizationChart"/>
    <dgm:cxn modelId="{07EFF8FB-70E4-45AB-8D71-8834803D4DB6}" type="presOf" srcId="{F6A12F1B-CF5C-4469-A557-D98C36A74CD5}" destId="{9A120092-7B88-4801-A2C0-5EF256A5C6F9}" srcOrd="0" destOrd="0" presId="urn:microsoft.com/office/officeart/2009/3/layout/HorizontalOrganizationChart"/>
    <dgm:cxn modelId="{34D808DB-1352-445F-B994-EF40D9038A9A}" srcId="{A2B0B07D-B6ED-4268-BE1E-2EBB129E5430}" destId="{C0E11DBD-25EC-4B3C-B864-7E2D951B5EFD}" srcOrd="1" destOrd="0" parTransId="{DF77640F-C235-4BCF-9BD7-5FFA7F84F911}" sibTransId="{F54C63E2-FC0C-4C2B-A988-F8E41BFC2457}"/>
    <dgm:cxn modelId="{88C13133-4406-44B6-B7A0-9B7FD9A3938D}" type="presOf" srcId="{70FA211D-39C6-4965-8DF3-822B497893EF}" destId="{992AC212-AFC1-4F88-8043-33CEE0016A34}" srcOrd="0" destOrd="0" presId="urn:microsoft.com/office/officeart/2009/3/layout/HorizontalOrganizationChart"/>
    <dgm:cxn modelId="{EAABC3E4-8B34-4C45-AB0C-6CC4AF396CDD}" type="presOf" srcId="{9D7965D7-302C-48D9-BE98-92C805944506}" destId="{187EDAD4-6B37-42E1-8435-B4316E2AC56B}" srcOrd="0" destOrd="0" presId="urn:microsoft.com/office/officeart/2009/3/layout/HorizontalOrganizationChart"/>
    <dgm:cxn modelId="{26A07913-AA4B-4092-8E7C-6D8DDB59E10F}" srcId="{A2B0B07D-B6ED-4268-BE1E-2EBB129E5430}" destId="{F6A12F1B-CF5C-4469-A557-D98C36A74CD5}" srcOrd="3" destOrd="0" parTransId="{9D7965D7-302C-48D9-BE98-92C805944506}" sibTransId="{F5E444E6-FF36-40D6-8858-F594CC4E1964}"/>
    <dgm:cxn modelId="{872A3111-5CCA-4E31-B370-96E6DBC710E8}" type="presOf" srcId="{03C6954B-6F6E-452B-A4CE-4D60E7B490E9}" destId="{2CCC9A84-5D9C-4F0E-91D9-2AB9746D854B}" srcOrd="0" destOrd="0" presId="urn:microsoft.com/office/officeart/2009/3/layout/HorizontalOrganizationChart"/>
    <dgm:cxn modelId="{8AE8E989-1C0E-43FD-B964-9510B2E43F76}" type="presOf" srcId="{DF77640F-C235-4BCF-9BD7-5FFA7F84F911}" destId="{DE5E0C64-2A96-442D-B662-B15C7D5DC06E}" srcOrd="0" destOrd="0" presId="urn:microsoft.com/office/officeart/2009/3/layout/HorizontalOrganizationChart"/>
    <dgm:cxn modelId="{3117B3BB-2895-4AED-AC96-62EF7855309D}" type="presOf" srcId="{F6A12F1B-CF5C-4469-A557-D98C36A74CD5}" destId="{B2150CEA-FC28-4050-A2AB-AA431182FECC}" srcOrd="1" destOrd="0" presId="urn:microsoft.com/office/officeart/2009/3/layout/HorizontalOrganizationChart"/>
    <dgm:cxn modelId="{23D72D16-6492-427A-AD4C-D6E7438367AB}" type="presOf" srcId="{915571A1-7959-46C9-B1E1-5FE360DA691F}" destId="{E0AD73AB-B630-4C43-AB55-D79841CA88D5}" srcOrd="1" destOrd="0" presId="urn:microsoft.com/office/officeart/2009/3/layout/HorizontalOrganizationChart"/>
    <dgm:cxn modelId="{09D5908C-FB32-4C00-870F-E7CEE68709C6}" type="presOf" srcId="{A2B0B07D-B6ED-4268-BE1E-2EBB129E5430}" destId="{44B30A30-20FC-466E-B768-6B3EEC671486}" srcOrd="0" destOrd="0" presId="urn:microsoft.com/office/officeart/2009/3/layout/HorizontalOrganizationChart"/>
    <dgm:cxn modelId="{F72A5E88-55BD-4A93-BD7A-0BCEDA1FB204}" type="presOf" srcId="{B67ACF5C-B510-420F-9240-C14243DC0577}" destId="{E07B58D0-3DB2-45FA-8D88-93E5F7C9DBD5}" srcOrd="0" destOrd="0" presId="urn:microsoft.com/office/officeart/2009/3/layout/HorizontalOrganizationChart"/>
    <dgm:cxn modelId="{B6E13854-98B8-4B55-9A42-C27D484944CF}" type="presOf" srcId="{7A07417D-7429-4776-8772-161C431D3C5C}" destId="{684FB9CE-5348-49B4-A8AC-7BE0FD425FFC}" srcOrd="0" destOrd="0" presId="urn:microsoft.com/office/officeart/2009/3/layout/HorizontalOrganizationChart"/>
    <dgm:cxn modelId="{FC1E3650-8761-45B2-871F-10ECD8D3F280}" srcId="{A2B0B07D-B6ED-4268-BE1E-2EBB129E5430}" destId="{D6537E10-0FB5-4CE9-8497-82AB0E71C25E}" srcOrd="2" destOrd="0" parTransId="{B67ACF5C-B510-420F-9240-C14243DC0577}" sibTransId="{1D61B92E-9BFB-48EB-AF92-56584932B91A}"/>
    <dgm:cxn modelId="{C6BD4C12-3787-4303-9915-FBA37064ECA3}" type="presOf" srcId="{D0753BE6-73B1-4100-9B12-AC9119AD93DB}" destId="{1338B533-DBFC-4604-87F3-3973972F3E31}" srcOrd="0" destOrd="0" presId="urn:microsoft.com/office/officeart/2009/3/layout/HorizontalOrganizationChart"/>
    <dgm:cxn modelId="{FFB4B376-B784-4990-AF6C-8CFE0A0C7686}" type="presOf" srcId="{D6537E10-0FB5-4CE9-8497-82AB0E71C25E}" destId="{27FA68F9-B39F-4273-B988-F0D0FB92A3DD}" srcOrd="1" destOrd="0" presId="urn:microsoft.com/office/officeart/2009/3/layout/HorizontalOrganizationChart"/>
    <dgm:cxn modelId="{328C8586-4B9B-4912-89EA-5EBCD9BA2056}" type="presOf" srcId="{8A4A843F-2D05-4E77-85BA-765CA3255761}" destId="{262443CB-FB0D-4729-B29B-372EE2EA752B}" srcOrd="0" destOrd="0" presId="urn:microsoft.com/office/officeart/2009/3/layout/HorizontalOrganizationChart"/>
    <dgm:cxn modelId="{F172A863-BAA4-4337-8C96-50979F56A0EC}" type="presOf" srcId="{9CF5A8D7-401E-4430-89A1-4A5CF9C2C8BB}" destId="{0A98AD5F-CC2E-4AB3-8D28-4B2ED2E0E1B3}" srcOrd="0" destOrd="0" presId="urn:microsoft.com/office/officeart/2009/3/layout/HorizontalOrganizationChart"/>
    <dgm:cxn modelId="{30605840-CE59-4E4D-AC71-73B09D51EBBA}" srcId="{A2B0B07D-B6ED-4268-BE1E-2EBB129E5430}" destId="{D0753BE6-73B1-4100-9B12-AC9119AD93DB}" srcOrd="0" destOrd="0" parTransId="{855FC82B-CF78-4730-965D-B9AE87501A86}" sibTransId="{4965E061-7F75-45CD-80C2-F2A7DF6F115A}"/>
    <dgm:cxn modelId="{0B9DB8E5-8995-491A-B2ED-D1BC467AC97E}" type="presOf" srcId="{DFF5C47E-70F9-498D-BD87-25092DDDDFD8}" destId="{8623969D-D89F-496F-8365-E080EF3B57E0}" srcOrd="0" destOrd="0" presId="urn:microsoft.com/office/officeart/2009/3/layout/HorizontalOrganizationChart"/>
    <dgm:cxn modelId="{2CFE8424-F90C-4F7C-88EF-7EA7DBDA85DF}" type="presOf" srcId="{915571A1-7959-46C9-B1E1-5FE360DA691F}" destId="{1F5CB0EB-E6B0-417D-A564-3D7621D0A2C9}" srcOrd="0" destOrd="0" presId="urn:microsoft.com/office/officeart/2009/3/layout/HorizontalOrganizationChart"/>
    <dgm:cxn modelId="{FDC32762-7BEE-475E-A770-6F901734D6DF}" type="presOf" srcId="{0FF1C086-55CF-48C6-A80B-F57A9F031DF0}" destId="{BFA89E19-F5D4-423A-9961-102F5A69391B}" srcOrd="0" destOrd="0" presId="urn:microsoft.com/office/officeart/2009/3/layout/HorizontalOrganizationChart"/>
    <dgm:cxn modelId="{8F431B5B-F243-4ED0-AA7B-5482EF22622B}" type="presOf" srcId="{A2B0B07D-B6ED-4268-BE1E-2EBB129E5430}" destId="{97650ADE-A213-46A0-8DA0-86AC308F59A1}" srcOrd="1" destOrd="0" presId="urn:microsoft.com/office/officeart/2009/3/layout/HorizontalOrganizationChart"/>
    <dgm:cxn modelId="{CD71DF90-4DEB-4DF5-93B4-9F5038904139}" srcId="{D0753BE6-73B1-4100-9B12-AC9119AD93DB}" destId="{DFF5C47E-70F9-498D-BD87-25092DDDDFD8}" srcOrd="0" destOrd="0" parTransId="{8A4A843F-2D05-4E77-85BA-765CA3255761}" sibTransId="{F56EFE42-AC26-4D99-9ABF-E25E33EA11BF}"/>
    <dgm:cxn modelId="{680EF323-0CD6-47C5-8688-F4C432699E69}" type="presOf" srcId="{C0E11DBD-25EC-4B3C-B864-7E2D951B5EFD}" destId="{2E4D6B45-B756-4C41-8A0D-3409062C4346}" srcOrd="1" destOrd="0" presId="urn:microsoft.com/office/officeart/2009/3/layout/HorizontalOrganizationChart"/>
    <dgm:cxn modelId="{D4BC8366-AD04-4F20-B8BB-6551D395E948}" type="presOf" srcId="{0FF1C086-55CF-48C6-A80B-F57A9F031DF0}" destId="{BE51BC78-1C20-4A1E-BCBA-0448BA48DCDE}" srcOrd="1" destOrd="0" presId="urn:microsoft.com/office/officeart/2009/3/layout/HorizontalOrganizationChart"/>
    <dgm:cxn modelId="{8971622F-C26C-40ED-A160-C1D4E5FE61A1}" srcId="{D6537E10-0FB5-4CE9-8497-82AB0E71C25E}" destId="{7A07417D-7429-4776-8772-161C431D3C5C}" srcOrd="0" destOrd="0" parTransId="{70FA211D-39C6-4965-8DF3-822B497893EF}" sibTransId="{FC0F88D0-547C-4EFB-BCB5-02A26ED1FC59}"/>
    <dgm:cxn modelId="{3533BC7F-2596-452D-B092-169A29E75318}" type="presOf" srcId="{D0753BE6-73B1-4100-9B12-AC9119AD93DB}" destId="{DEB766BB-CDF4-430A-B788-F20672E9EA36}" srcOrd="1" destOrd="0" presId="urn:microsoft.com/office/officeart/2009/3/layout/HorizontalOrganizationChart"/>
    <dgm:cxn modelId="{ADC05B98-2165-488F-BB02-0BBB47F0D7F7}" type="presOf" srcId="{7A07417D-7429-4776-8772-161C431D3C5C}" destId="{122979C0-9BCB-4BEF-9D42-79CF97FFEE9A}" srcOrd="1" destOrd="0" presId="urn:microsoft.com/office/officeart/2009/3/layout/HorizontalOrganizationChart"/>
    <dgm:cxn modelId="{F0435B48-1F47-463B-BBFE-B057D1BC79D0}" type="presParOf" srcId="{150A1D50-BE1E-47DC-816E-8C14C6516A89}" destId="{BAE540EA-E2EB-4F2A-A4A7-2EA5921BC549}" srcOrd="0" destOrd="0" presId="urn:microsoft.com/office/officeart/2009/3/layout/HorizontalOrganizationChart"/>
    <dgm:cxn modelId="{65D712EA-BC77-4098-803B-A9988514BA0F}" type="presParOf" srcId="{BAE540EA-E2EB-4F2A-A4A7-2EA5921BC549}" destId="{4FB90D96-B1FF-44EE-BFCD-3394A7D8FC61}" srcOrd="0" destOrd="0" presId="urn:microsoft.com/office/officeart/2009/3/layout/HorizontalOrganizationChart"/>
    <dgm:cxn modelId="{999423ED-6227-421C-B28A-4D7D915C02ED}" type="presParOf" srcId="{4FB90D96-B1FF-44EE-BFCD-3394A7D8FC61}" destId="{44B30A30-20FC-466E-B768-6B3EEC671486}" srcOrd="0" destOrd="0" presId="urn:microsoft.com/office/officeart/2009/3/layout/HorizontalOrganizationChart"/>
    <dgm:cxn modelId="{7224ADE2-02B4-4CCB-B039-DB7982D1B7DE}" type="presParOf" srcId="{4FB90D96-B1FF-44EE-BFCD-3394A7D8FC61}" destId="{97650ADE-A213-46A0-8DA0-86AC308F59A1}" srcOrd="1" destOrd="0" presId="urn:microsoft.com/office/officeart/2009/3/layout/HorizontalOrganizationChart"/>
    <dgm:cxn modelId="{3D57B8BC-4CE9-4181-AB24-2AB0133B8DA3}" type="presParOf" srcId="{BAE540EA-E2EB-4F2A-A4A7-2EA5921BC549}" destId="{055F889D-9AF0-42E6-A833-AB20EF1859C0}" srcOrd="1" destOrd="0" presId="urn:microsoft.com/office/officeart/2009/3/layout/HorizontalOrganizationChart"/>
    <dgm:cxn modelId="{52235A88-4108-4EA1-99BA-D4857E19E84F}" type="presParOf" srcId="{055F889D-9AF0-42E6-A833-AB20EF1859C0}" destId="{06BAD060-98B8-48C2-884E-A49CC92C016D}" srcOrd="0" destOrd="0" presId="urn:microsoft.com/office/officeart/2009/3/layout/HorizontalOrganizationChart"/>
    <dgm:cxn modelId="{32FF0FFA-B21D-43AB-B434-364C822967FA}" type="presParOf" srcId="{055F889D-9AF0-42E6-A833-AB20EF1859C0}" destId="{8912F9E3-737A-4D11-BF72-80F47084E5E6}" srcOrd="1" destOrd="0" presId="urn:microsoft.com/office/officeart/2009/3/layout/HorizontalOrganizationChart"/>
    <dgm:cxn modelId="{F6147F58-D3F0-41BC-B651-D20E7119B801}" type="presParOf" srcId="{8912F9E3-737A-4D11-BF72-80F47084E5E6}" destId="{3C2C7A6D-ED30-4552-A83C-CCC2813E9123}" srcOrd="0" destOrd="0" presId="urn:microsoft.com/office/officeart/2009/3/layout/HorizontalOrganizationChart"/>
    <dgm:cxn modelId="{EB51B463-4962-4607-A98A-A9BE5940496C}" type="presParOf" srcId="{3C2C7A6D-ED30-4552-A83C-CCC2813E9123}" destId="{1338B533-DBFC-4604-87F3-3973972F3E31}" srcOrd="0" destOrd="0" presId="urn:microsoft.com/office/officeart/2009/3/layout/HorizontalOrganizationChart"/>
    <dgm:cxn modelId="{5D814E54-C09F-41F9-A985-24438A809D11}" type="presParOf" srcId="{3C2C7A6D-ED30-4552-A83C-CCC2813E9123}" destId="{DEB766BB-CDF4-430A-B788-F20672E9EA36}" srcOrd="1" destOrd="0" presId="urn:microsoft.com/office/officeart/2009/3/layout/HorizontalOrganizationChart"/>
    <dgm:cxn modelId="{725030B3-880A-41C3-99F6-2BF53F84BAAD}" type="presParOf" srcId="{8912F9E3-737A-4D11-BF72-80F47084E5E6}" destId="{C960280D-7BB9-435D-8D1D-8249E385B41B}" srcOrd="1" destOrd="0" presId="urn:microsoft.com/office/officeart/2009/3/layout/HorizontalOrganizationChart"/>
    <dgm:cxn modelId="{53656498-90A8-480F-9318-184D8CF4BBD6}" type="presParOf" srcId="{C960280D-7BB9-435D-8D1D-8249E385B41B}" destId="{262443CB-FB0D-4729-B29B-372EE2EA752B}" srcOrd="0" destOrd="0" presId="urn:microsoft.com/office/officeart/2009/3/layout/HorizontalOrganizationChart"/>
    <dgm:cxn modelId="{8307F9ED-DC58-4750-ACD1-9B60FCAA4D5B}" type="presParOf" srcId="{C960280D-7BB9-435D-8D1D-8249E385B41B}" destId="{A1E1F88F-DE56-42A0-AE50-00EEF5ABA81F}" srcOrd="1" destOrd="0" presId="urn:microsoft.com/office/officeart/2009/3/layout/HorizontalOrganizationChart"/>
    <dgm:cxn modelId="{19C5AF48-177C-45B8-B057-6660F0159545}" type="presParOf" srcId="{A1E1F88F-DE56-42A0-AE50-00EEF5ABA81F}" destId="{2962390E-7E8B-4A05-9AF1-19B7AD1D99C6}" srcOrd="0" destOrd="0" presId="urn:microsoft.com/office/officeart/2009/3/layout/HorizontalOrganizationChart"/>
    <dgm:cxn modelId="{EE17527B-8EC9-4B3E-A3FA-CE1F598BC116}" type="presParOf" srcId="{2962390E-7E8B-4A05-9AF1-19B7AD1D99C6}" destId="{8623969D-D89F-496F-8365-E080EF3B57E0}" srcOrd="0" destOrd="0" presId="urn:microsoft.com/office/officeart/2009/3/layout/HorizontalOrganizationChart"/>
    <dgm:cxn modelId="{D4214C0B-6195-4D84-B606-AAA59768B850}" type="presParOf" srcId="{2962390E-7E8B-4A05-9AF1-19B7AD1D99C6}" destId="{8AE139B2-FC96-42EA-B10F-F46F65CB4E41}" srcOrd="1" destOrd="0" presId="urn:microsoft.com/office/officeart/2009/3/layout/HorizontalOrganizationChart"/>
    <dgm:cxn modelId="{80CD4BC6-5624-4DBA-8052-BEFD8E9E0DF1}" type="presParOf" srcId="{A1E1F88F-DE56-42A0-AE50-00EEF5ABA81F}" destId="{61CFE641-9C79-4AF5-8CF4-A361FC199EA1}" srcOrd="1" destOrd="0" presId="urn:microsoft.com/office/officeart/2009/3/layout/HorizontalOrganizationChart"/>
    <dgm:cxn modelId="{39DA4D1C-37FE-498D-8680-0C4925DC1324}" type="presParOf" srcId="{A1E1F88F-DE56-42A0-AE50-00EEF5ABA81F}" destId="{3BBE4373-DDFD-459F-BDB1-AC4352382D73}" srcOrd="2" destOrd="0" presId="urn:microsoft.com/office/officeart/2009/3/layout/HorizontalOrganizationChart"/>
    <dgm:cxn modelId="{601BC07F-414F-472D-8B74-0CD0DA0106E4}" type="presParOf" srcId="{8912F9E3-737A-4D11-BF72-80F47084E5E6}" destId="{4F27DB69-8E57-4F2F-82CB-5C604696770F}" srcOrd="2" destOrd="0" presId="urn:microsoft.com/office/officeart/2009/3/layout/HorizontalOrganizationChart"/>
    <dgm:cxn modelId="{1304A725-C384-44E8-B63A-52F39763FE20}" type="presParOf" srcId="{055F889D-9AF0-42E6-A833-AB20EF1859C0}" destId="{DE5E0C64-2A96-442D-B662-B15C7D5DC06E}" srcOrd="2" destOrd="0" presId="urn:microsoft.com/office/officeart/2009/3/layout/HorizontalOrganizationChart"/>
    <dgm:cxn modelId="{DE5792B0-6F1C-4963-BDB7-B977293C4BFD}" type="presParOf" srcId="{055F889D-9AF0-42E6-A833-AB20EF1859C0}" destId="{951DC934-D9CF-4EFA-A936-0B922D8D58B1}" srcOrd="3" destOrd="0" presId="urn:microsoft.com/office/officeart/2009/3/layout/HorizontalOrganizationChart"/>
    <dgm:cxn modelId="{DABD940D-CBF5-4D36-B787-99D848461F2F}" type="presParOf" srcId="{951DC934-D9CF-4EFA-A936-0B922D8D58B1}" destId="{BE12D533-E125-48CA-9E13-B1D1327AF7CE}" srcOrd="0" destOrd="0" presId="urn:microsoft.com/office/officeart/2009/3/layout/HorizontalOrganizationChart"/>
    <dgm:cxn modelId="{B93C70C4-68C6-456A-8290-488C013EFB8D}" type="presParOf" srcId="{BE12D533-E125-48CA-9E13-B1D1327AF7CE}" destId="{5C7E46B8-DC25-4C8A-B455-8FC659B195BD}" srcOrd="0" destOrd="0" presId="urn:microsoft.com/office/officeart/2009/3/layout/HorizontalOrganizationChart"/>
    <dgm:cxn modelId="{6D43241A-0D60-45FB-9954-B4B8155E36E3}" type="presParOf" srcId="{BE12D533-E125-48CA-9E13-B1D1327AF7CE}" destId="{2E4D6B45-B756-4C41-8A0D-3409062C4346}" srcOrd="1" destOrd="0" presId="urn:microsoft.com/office/officeart/2009/3/layout/HorizontalOrganizationChart"/>
    <dgm:cxn modelId="{73F69AFC-41C4-4736-8D6F-3687C0AFA960}" type="presParOf" srcId="{951DC934-D9CF-4EFA-A936-0B922D8D58B1}" destId="{8648EBB5-26F0-40DA-8F0F-A46E0972A058}" srcOrd="1" destOrd="0" presId="urn:microsoft.com/office/officeart/2009/3/layout/HorizontalOrganizationChart"/>
    <dgm:cxn modelId="{B7AD0298-BFD5-44CE-8322-203B698B2DFB}" type="presParOf" srcId="{8648EBB5-26F0-40DA-8F0F-A46E0972A058}" destId="{0A98AD5F-CC2E-4AB3-8D28-4B2ED2E0E1B3}" srcOrd="0" destOrd="0" presId="urn:microsoft.com/office/officeart/2009/3/layout/HorizontalOrganizationChart"/>
    <dgm:cxn modelId="{91938B6D-16E8-4CD4-99E0-A13858F83370}" type="presParOf" srcId="{8648EBB5-26F0-40DA-8F0F-A46E0972A058}" destId="{A775D026-6D50-4938-97C3-BE1BEE566EA3}" srcOrd="1" destOrd="0" presId="urn:microsoft.com/office/officeart/2009/3/layout/HorizontalOrganizationChart"/>
    <dgm:cxn modelId="{37ED9B62-D9F8-4D2F-9A9A-37CCD4E22943}" type="presParOf" srcId="{A775D026-6D50-4938-97C3-BE1BEE566EA3}" destId="{12752EDD-71AE-4AAF-A716-6C52781A4E70}" srcOrd="0" destOrd="0" presId="urn:microsoft.com/office/officeart/2009/3/layout/HorizontalOrganizationChart"/>
    <dgm:cxn modelId="{FD973029-EBD8-4B35-95EA-88118D64B394}" type="presParOf" srcId="{12752EDD-71AE-4AAF-A716-6C52781A4E70}" destId="{BFA89E19-F5D4-423A-9961-102F5A69391B}" srcOrd="0" destOrd="0" presId="urn:microsoft.com/office/officeart/2009/3/layout/HorizontalOrganizationChart"/>
    <dgm:cxn modelId="{4408EB88-5410-4CB0-919B-5D4D2BB92A17}" type="presParOf" srcId="{12752EDD-71AE-4AAF-A716-6C52781A4E70}" destId="{BE51BC78-1C20-4A1E-BCBA-0448BA48DCDE}" srcOrd="1" destOrd="0" presId="urn:microsoft.com/office/officeart/2009/3/layout/HorizontalOrganizationChart"/>
    <dgm:cxn modelId="{D33E5596-4332-4932-9D18-399F4B5A807E}" type="presParOf" srcId="{A775D026-6D50-4938-97C3-BE1BEE566EA3}" destId="{1369E8BA-662C-415C-8513-0F0C62207EB9}" srcOrd="1" destOrd="0" presId="urn:microsoft.com/office/officeart/2009/3/layout/HorizontalOrganizationChart"/>
    <dgm:cxn modelId="{3688ABBC-D669-4DAA-AC94-3DC86E1546C7}" type="presParOf" srcId="{A775D026-6D50-4938-97C3-BE1BEE566EA3}" destId="{2EAC79E4-AD3E-44D6-B2E1-BB13CE5B0AC5}" srcOrd="2" destOrd="0" presId="urn:microsoft.com/office/officeart/2009/3/layout/HorizontalOrganizationChart"/>
    <dgm:cxn modelId="{AF23F4BE-82EB-4AA5-BA34-08BA1089044E}" type="presParOf" srcId="{951DC934-D9CF-4EFA-A936-0B922D8D58B1}" destId="{8470754A-5151-4404-BD95-4524141E5107}" srcOrd="2" destOrd="0" presId="urn:microsoft.com/office/officeart/2009/3/layout/HorizontalOrganizationChart"/>
    <dgm:cxn modelId="{D7B87ED6-CE05-40BF-9694-D42239A0DBB3}" type="presParOf" srcId="{055F889D-9AF0-42E6-A833-AB20EF1859C0}" destId="{E07B58D0-3DB2-45FA-8D88-93E5F7C9DBD5}" srcOrd="4" destOrd="0" presId="urn:microsoft.com/office/officeart/2009/3/layout/HorizontalOrganizationChart"/>
    <dgm:cxn modelId="{1E8B6774-8AF2-4802-AB31-2412A82CEA3E}" type="presParOf" srcId="{055F889D-9AF0-42E6-A833-AB20EF1859C0}" destId="{677A3EA2-B0E7-48C2-9FC3-C24B49B29325}" srcOrd="5" destOrd="0" presId="urn:microsoft.com/office/officeart/2009/3/layout/HorizontalOrganizationChart"/>
    <dgm:cxn modelId="{6EC58A62-4584-4BEE-B1EC-220AF1C91094}" type="presParOf" srcId="{677A3EA2-B0E7-48C2-9FC3-C24B49B29325}" destId="{0A12AD98-499C-4307-9A20-2FF6BBA6C5DD}" srcOrd="0" destOrd="0" presId="urn:microsoft.com/office/officeart/2009/3/layout/HorizontalOrganizationChart"/>
    <dgm:cxn modelId="{6B85A678-3A5F-4453-AC23-022449A16427}" type="presParOf" srcId="{0A12AD98-499C-4307-9A20-2FF6BBA6C5DD}" destId="{7A7FF0B2-8E3A-4706-9F78-81785FA3AF92}" srcOrd="0" destOrd="0" presId="urn:microsoft.com/office/officeart/2009/3/layout/HorizontalOrganizationChart"/>
    <dgm:cxn modelId="{14315D62-DF44-4E34-A36E-72D7A3D4BDA7}" type="presParOf" srcId="{0A12AD98-499C-4307-9A20-2FF6BBA6C5DD}" destId="{27FA68F9-B39F-4273-B988-F0D0FB92A3DD}" srcOrd="1" destOrd="0" presId="urn:microsoft.com/office/officeart/2009/3/layout/HorizontalOrganizationChart"/>
    <dgm:cxn modelId="{E83BEC45-5249-4971-BA68-3038723FB7B2}" type="presParOf" srcId="{677A3EA2-B0E7-48C2-9FC3-C24B49B29325}" destId="{607241F8-E264-442A-B394-DC72EFA8A68C}" srcOrd="1" destOrd="0" presId="urn:microsoft.com/office/officeart/2009/3/layout/HorizontalOrganizationChart"/>
    <dgm:cxn modelId="{54B0773F-EBC6-46B4-BE29-A4C02F364219}" type="presParOf" srcId="{607241F8-E264-442A-B394-DC72EFA8A68C}" destId="{992AC212-AFC1-4F88-8043-33CEE0016A34}" srcOrd="0" destOrd="0" presId="urn:microsoft.com/office/officeart/2009/3/layout/HorizontalOrganizationChart"/>
    <dgm:cxn modelId="{BF5D3E92-8473-4DEC-B33C-7B27C4CADD80}" type="presParOf" srcId="{607241F8-E264-442A-B394-DC72EFA8A68C}" destId="{8B332C4E-063B-431D-A97D-B26F856E6759}" srcOrd="1" destOrd="0" presId="urn:microsoft.com/office/officeart/2009/3/layout/HorizontalOrganizationChart"/>
    <dgm:cxn modelId="{0495C2F6-EFD7-4020-999C-7A024AC66AAA}" type="presParOf" srcId="{8B332C4E-063B-431D-A97D-B26F856E6759}" destId="{72B498CB-4BEF-4AA2-9E5B-75E8F4723FDA}" srcOrd="0" destOrd="0" presId="urn:microsoft.com/office/officeart/2009/3/layout/HorizontalOrganizationChart"/>
    <dgm:cxn modelId="{7C073D54-0A5E-4FB8-9C3A-28A24500C426}" type="presParOf" srcId="{72B498CB-4BEF-4AA2-9E5B-75E8F4723FDA}" destId="{684FB9CE-5348-49B4-A8AC-7BE0FD425FFC}" srcOrd="0" destOrd="0" presId="urn:microsoft.com/office/officeart/2009/3/layout/HorizontalOrganizationChart"/>
    <dgm:cxn modelId="{0D0D1A4E-47FB-4142-A96C-6D266BBE3B5C}" type="presParOf" srcId="{72B498CB-4BEF-4AA2-9E5B-75E8F4723FDA}" destId="{122979C0-9BCB-4BEF-9D42-79CF97FFEE9A}" srcOrd="1" destOrd="0" presId="urn:microsoft.com/office/officeart/2009/3/layout/HorizontalOrganizationChart"/>
    <dgm:cxn modelId="{F6107B76-C666-49B6-A600-385117DA2919}" type="presParOf" srcId="{8B332C4E-063B-431D-A97D-B26F856E6759}" destId="{33D774C7-23E9-4627-9945-CE5BDC6F982B}" srcOrd="1" destOrd="0" presId="urn:microsoft.com/office/officeart/2009/3/layout/HorizontalOrganizationChart"/>
    <dgm:cxn modelId="{3785E0BF-BC77-4BCB-9A98-EE63C341582F}" type="presParOf" srcId="{8B332C4E-063B-431D-A97D-B26F856E6759}" destId="{0E07C9AF-83B6-4D68-B56F-2EFBA87437DC}" srcOrd="2" destOrd="0" presId="urn:microsoft.com/office/officeart/2009/3/layout/HorizontalOrganizationChart"/>
    <dgm:cxn modelId="{741AF53E-B3D8-40EE-A4B6-D7C3C6DCE597}" type="presParOf" srcId="{677A3EA2-B0E7-48C2-9FC3-C24B49B29325}" destId="{D436225B-CF2A-4719-AA1F-4CDB02F678FE}" srcOrd="2" destOrd="0" presId="urn:microsoft.com/office/officeart/2009/3/layout/HorizontalOrganizationChart"/>
    <dgm:cxn modelId="{E7601FB9-B564-433C-B7BD-2FADA7FD5EEF}" type="presParOf" srcId="{055F889D-9AF0-42E6-A833-AB20EF1859C0}" destId="{187EDAD4-6B37-42E1-8435-B4316E2AC56B}" srcOrd="6" destOrd="0" presId="urn:microsoft.com/office/officeart/2009/3/layout/HorizontalOrganizationChart"/>
    <dgm:cxn modelId="{3C97F339-8544-425C-8EB8-2969876AE766}" type="presParOf" srcId="{055F889D-9AF0-42E6-A833-AB20EF1859C0}" destId="{BCF31552-6C56-40EA-A386-A4E292008F7D}" srcOrd="7" destOrd="0" presId="urn:microsoft.com/office/officeart/2009/3/layout/HorizontalOrganizationChart"/>
    <dgm:cxn modelId="{7C42E9B5-54DC-48C2-AF9C-8A28CED13692}" type="presParOf" srcId="{BCF31552-6C56-40EA-A386-A4E292008F7D}" destId="{4D22730A-C6B3-4389-8E92-328BE48358B8}" srcOrd="0" destOrd="0" presId="urn:microsoft.com/office/officeart/2009/3/layout/HorizontalOrganizationChart"/>
    <dgm:cxn modelId="{E47D6D78-EC57-48A2-A903-194EC329761D}" type="presParOf" srcId="{4D22730A-C6B3-4389-8E92-328BE48358B8}" destId="{9A120092-7B88-4801-A2C0-5EF256A5C6F9}" srcOrd="0" destOrd="0" presId="urn:microsoft.com/office/officeart/2009/3/layout/HorizontalOrganizationChart"/>
    <dgm:cxn modelId="{EB4ADF84-9AED-4D22-A795-C29618D52763}" type="presParOf" srcId="{4D22730A-C6B3-4389-8E92-328BE48358B8}" destId="{B2150CEA-FC28-4050-A2AB-AA431182FECC}" srcOrd="1" destOrd="0" presId="urn:microsoft.com/office/officeart/2009/3/layout/HorizontalOrganizationChart"/>
    <dgm:cxn modelId="{15AA69D3-1B29-46F9-85DE-DAF36CC60862}" type="presParOf" srcId="{BCF31552-6C56-40EA-A386-A4E292008F7D}" destId="{2957E667-7499-4104-AE4A-56A977545AF7}" srcOrd="1" destOrd="0" presId="urn:microsoft.com/office/officeart/2009/3/layout/HorizontalOrganizationChart"/>
    <dgm:cxn modelId="{11F10906-7716-4F74-947B-3C8922ED7880}" type="presParOf" srcId="{2957E667-7499-4104-AE4A-56A977545AF7}" destId="{2CCC9A84-5D9C-4F0E-91D9-2AB9746D854B}" srcOrd="0" destOrd="0" presId="urn:microsoft.com/office/officeart/2009/3/layout/HorizontalOrganizationChart"/>
    <dgm:cxn modelId="{30F01E4F-F266-4522-9273-5AB1E3A8C22B}" type="presParOf" srcId="{2957E667-7499-4104-AE4A-56A977545AF7}" destId="{8B70BE70-FB9E-477F-9D90-CD86F0F6F517}" srcOrd="1" destOrd="0" presId="urn:microsoft.com/office/officeart/2009/3/layout/HorizontalOrganizationChart"/>
    <dgm:cxn modelId="{70FADEE1-76A1-46F9-B12A-E6D0B40231A2}" type="presParOf" srcId="{8B70BE70-FB9E-477F-9D90-CD86F0F6F517}" destId="{665F48DF-00DE-4294-842A-39D5F1A343D8}" srcOrd="0" destOrd="0" presId="urn:microsoft.com/office/officeart/2009/3/layout/HorizontalOrganizationChart"/>
    <dgm:cxn modelId="{8CE764BC-0151-459A-A84B-138B5C187C81}" type="presParOf" srcId="{665F48DF-00DE-4294-842A-39D5F1A343D8}" destId="{1F5CB0EB-E6B0-417D-A564-3D7621D0A2C9}" srcOrd="0" destOrd="0" presId="urn:microsoft.com/office/officeart/2009/3/layout/HorizontalOrganizationChart"/>
    <dgm:cxn modelId="{F830619C-36EA-44CB-823E-F0C4E3B1B4A1}" type="presParOf" srcId="{665F48DF-00DE-4294-842A-39D5F1A343D8}" destId="{E0AD73AB-B630-4C43-AB55-D79841CA88D5}" srcOrd="1" destOrd="0" presId="urn:microsoft.com/office/officeart/2009/3/layout/HorizontalOrganizationChart"/>
    <dgm:cxn modelId="{A987990A-E5C3-4D38-9B84-AC78A9FE010E}" type="presParOf" srcId="{8B70BE70-FB9E-477F-9D90-CD86F0F6F517}" destId="{B939ECAC-981E-497E-8A2F-79D7411B80CA}" srcOrd="1" destOrd="0" presId="urn:microsoft.com/office/officeart/2009/3/layout/HorizontalOrganizationChart"/>
    <dgm:cxn modelId="{8D80E013-44D1-4F91-A68E-339858A6DAB2}" type="presParOf" srcId="{8B70BE70-FB9E-477F-9D90-CD86F0F6F517}" destId="{7F3998CC-5E79-46F1-831A-1474B5ACA3AA}" srcOrd="2" destOrd="0" presId="urn:microsoft.com/office/officeart/2009/3/layout/HorizontalOrganizationChart"/>
    <dgm:cxn modelId="{91B4FD35-FDE8-4BAF-8176-AE29332FE259}" type="presParOf" srcId="{BCF31552-6C56-40EA-A386-A4E292008F7D}" destId="{E749664F-3317-4410-8F1D-287E9D8CC576}" srcOrd="2" destOrd="0" presId="urn:microsoft.com/office/officeart/2009/3/layout/HorizontalOrganizationChart"/>
    <dgm:cxn modelId="{DB04D288-524A-4AB5-A4D5-BE2A27C71AC1}" type="presParOf" srcId="{BAE540EA-E2EB-4F2A-A4A7-2EA5921BC549}" destId="{D3B9C8A7-CDCC-41B5-8EA5-5F34101D2F7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FF36A4-6926-425C-98DE-EEFDE5E42F7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6469BE6-C194-4916-841D-87465014744D}">
      <dgm:prSet phldrT="[文字]" custT="1"/>
      <dgm:spPr/>
      <dgm:t>
        <a:bodyPr/>
        <a:lstStyle/>
        <a:p>
          <a:pPr algn="ctr"/>
          <a:r>
            <a:rPr lang="en-US" altLang="zh-TW" sz="1300" dirty="0" smtClean="0">
              <a:solidFill>
                <a:schemeClr val="tx1"/>
              </a:solidFill>
            </a:rPr>
            <a:t>3 layers of protection</a:t>
          </a:r>
          <a:endParaRPr lang="zh-TW" altLang="en-US" sz="1300" dirty="0">
            <a:solidFill>
              <a:schemeClr val="tx1"/>
            </a:solidFill>
          </a:endParaRPr>
        </a:p>
      </dgm:t>
    </dgm:pt>
    <dgm:pt modelId="{AF423847-60E4-40E8-A221-DB1BDFBC6C95}" type="parTrans" cxnId="{5E4E219D-8DCA-4889-A095-9E7AE4E6F277}">
      <dgm:prSet/>
      <dgm:spPr/>
      <dgm:t>
        <a:bodyPr/>
        <a:lstStyle/>
        <a:p>
          <a:endParaRPr lang="zh-TW" altLang="en-US" sz="1300"/>
        </a:p>
      </dgm:t>
    </dgm:pt>
    <dgm:pt modelId="{6B2869DC-5ADF-4059-93EE-1050B448585A}" type="sibTrans" cxnId="{5E4E219D-8DCA-4889-A095-9E7AE4E6F277}">
      <dgm:prSet/>
      <dgm:spPr/>
      <dgm:t>
        <a:bodyPr/>
        <a:lstStyle/>
        <a:p>
          <a:endParaRPr lang="zh-TW" altLang="en-US" sz="1300"/>
        </a:p>
      </dgm:t>
    </dgm:pt>
    <dgm:pt modelId="{CA81BA48-F494-453D-9E5F-003F6E0A0948}">
      <dgm:prSet phldrT="[文字]" custT="1"/>
      <dgm:spPr/>
      <dgm:t>
        <a:bodyPr/>
        <a:lstStyle/>
        <a:p>
          <a:pPr algn="ctr"/>
          <a:r>
            <a:rPr lang="en-US" altLang="zh-TW" sz="1300" dirty="0" smtClean="0">
              <a:solidFill>
                <a:schemeClr val="tx1"/>
              </a:solidFill>
            </a:rPr>
            <a:t>Compensation</a:t>
          </a:r>
        </a:p>
        <a:p>
          <a:pPr algn="ctr"/>
          <a:r>
            <a:rPr lang="en-US" altLang="zh-TW" sz="1300" dirty="0" smtClean="0">
              <a:solidFill>
                <a:schemeClr val="tx1"/>
              </a:solidFill>
            </a:rPr>
            <a:t>(Art 59 &amp; 60)</a:t>
          </a:r>
          <a:endParaRPr lang="zh-TW" altLang="en-US" sz="1300" dirty="0">
            <a:solidFill>
              <a:schemeClr val="tx1"/>
            </a:solidFill>
          </a:endParaRPr>
        </a:p>
      </dgm:t>
    </dgm:pt>
    <dgm:pt modelId="{32EADDA9-CFE7-4070-A652-3B9447B9A597}" type="parTrans" cxnId="{34947701-6E67-4611-939C-75842A03DB8C}">
      <dgm:prSet/>
      <dgm:spPr/>
      <dgm:t>
        <a:bodyPr/>
        <a:lstStyle/>
        <a:p>
          <a:endParaRPr lang="zh-TW" altLang="en-US" sz="1300"/>
        </a:p>
      </dgm:t>
    </dgm:pt>
    <dgm:pt modelId="{CDBCBDE0-986D-4EFC-A337-B0DC913AD9B7}" type="sibTrans" cxnId="{34947701-6E67-4611-939C-75842A03DB8C}">
      <dgm:prSet/>
      <dgm:spPr/>
      <dgm:t>
        <a:bodyPr/>
        <a:lstStyle/>
        <a:p>
          <a:endParaRPr lang="zh-TW" altLang="en-US" sz="1300"/>
        </a:p>
      </dgm:t>
    </dgm:pt>
    <dgm:pt modelId="{3EF582F3-6150-4698-A3BB-522DDB7470E5}">
      <dgm:prSet phldrT="[文字]" custT="1"/>
      <dgm:spPr/>
      <dgm:t>
        <a:bodyPr/>
        <a:lstStyle/>
        <a:p>
          <a:pPr algn="ctr"/>
          <a:r>
            <a:rPr lang="en-US" altLang="zh-TW" sz="1300" dirty="0" smtClean="0">
              <a:solidFill>
                <a:schemeClr val="tx1"/>
              </a:solidFill>
            </a:rPr>
            <a:t>Insurance payment</a:t>
          </a:r>
          <a:endParaRPr lang="zh-TW" altLang="en-US" sz="1300" dirty="0">
            <a:solidFill>
              <a:schemeClr val="tx1"/>
            </a:solidFill>
          </a:endParaRPr>
        </a:p>
      </dgm:t>
    </dgm:pt>
    <dgm:pt modelId="{D11C4DDF-5B2A-4874-98EA-B743B0F71551}" type="parTrans" cxnId="{7221B6D1-781A-439C-95C6-CD2D1AFDD881}">
      <dgm:prSet/>
      <dgm:spPr/>
      <dgm:t>
        <a:bodyPr/>
        <a:lstStyle/>
        <a:p>
          <a:endParaRPr lang="zh-TW" altLang="en-US" sz="1300"/>
        </a:p>
      </dgm:t>
    </dgm:pt>
    <dgm:pt modelId="{AD58B4E7-FC1D-4575-BC15-8B907C3218AC}" type="sibTrans" cxnId="{7221B6D1-781A-439C-95C6-CD2D1AFDD881}">
      <dgm:prSet/>
      <dgm:spPr/>
      <dgm:t>
        <a:bodyPr/>
        <a:lstStyle/>
        <a:p>
          <a:endParaRPr lang="zh-TW" altLang="en-US" sz="1300"/>
        </a:p>
      </dgm:t>
    </dgm:pt>
    <dgm:pt modelId="{11F459BD-C266-4A48-B797-F9950F463003}">
      <dgm:prSet phldrT="[文字]" custT="1"/>
      <dgm:spPr/>
      <dgm:t>
        <a:bodyPr/>
        <a:lstStyle/>
        <a:p>
          <a:pPr algn="ctr"/>
          <a:r>
            <a:rPr lang="en-US" altLang="zh-TW" sz="1300" dirty="0" smtClean="0">
              <a:solidFill>
                <a:schemeClr val="tx1"/>
              </a:solidFill>
            </a:rPr>
            <a:t>Indemnity</a:t>
          </a:r>
          <a:endParaRPr lang="zh-TW" altLang="en-US" sz="1300" dirty="0">
            <a:solidFill>
              <a:schemeClr val="tx1"/>
            </a:solidFill>
          </a:endParaRPr>
        </a:p>
      </dgm:t>
    </dgm:pt>
    <dgm:pt modelId="{4BB611AA-2CD5-4D3B-9ABC-18BF15564E8B}" type="parTrans" cxnId="{7A28DFC9-AAB9-42DB-8F3F-501FC48C8CEE}">
      <dgm:prSet/>
      <dgm:spPr/>
      <dgm:t>
        <a:bodyPr/>
        <a:lstStyle/>
        <a:p>
          <a:endParaRPr lang="zh-TW" altLang="en-US" sz="1300"/>
        </a:p>
      </dgm:t>
    </dgm:pt>
    <dgm:pt modelId="{0DEE73DD-B67B-43D2-8626-0B1B2E91AA8D}" type="sibTrans" cxnId="{7A28DFC9-AAB9-42DB-8F3F-501FC48C8CEE}">
      <dgm:prSet/>
      <dgm:spPr/>
      <dgm:t>
        <a:bodyPr/>
        <a:lstStyle/>
        <a:p>
          <a:endParaRPr lang="zh-TW" altLang="en-US" sz="1300"/>
        </a:p>
      </dgm:t>
    </dgm:pt>
    <dgm:pt modelId="{BBA9BAAE-2F9A-4238-A8D1-28E8A610DBB5}">
      <dgm:prSet phldrT="[文字]" custT="1"/>
      <dgm:spPr/>
      <dgm:t>
        <a:bodyPr/>
        <a:lstStyle/>
        <a:p>
          <a:pPr algn="l"/>
          <a:r>
            <a:rPr lang="en-US" altLang="zh-TW" sz="1300" b="1" u="sng" dirty="0" smtClean="0">
              <a:solidFill>
                <a:schemeClr val="tx1"/>
              </a:solidFill>
            </a:rPr>
            <a:t>Strict liability </a:t>
          </a:r>
          <a:r>
            <a:rPr lang="en-US" altLang="zh-TW" sz="1300" dirty="0" smtClean="0">
              <a:solidFill>
                <a:schemeClr val="tx1"/>
              </a:solidFill>
            </a:rPr>
            <a:t>of employer</a:t>
          </a:r>
          <a:endParaRPr lang="zh-TW" altLang="en-US" sz="1300" dirty="0">
            <a:solidFill>
              <a:schemeClr val="tx1"/>
            </a:solidFill>
          </a:endParaRPr>
        </a:p>
      </dgm:t>
    </dgm:pt>
    <dgm:pt modelId="{73BA57B3-9ADB-44F4-8D98-48E8D409A5B1}" type="parTrans" cxnId="{9D8D2CCB-A38E-49EA-8B1B-61EA77728948}">
      <dgm:prSet/>
      <dgm:spPr/>
      <dgm:t>
        <a:bodyPr/>
        <a:lstStyle/>
        <a:p>
          <a:endParaRPr lang="zh-TW" altLang="en-US" sz="1300"/>
        </a:p>
      </dgm:t>
    </dgm:pt>
    <dgm:pt modelId="{A8CE7508-F4E7-4AD7-9DE1-2961FA5B2B34}" type="sibTrans" cxnId="{9D8D2CCB-A38E-49EA-8B1B-61EA77728948}">
      <dgm:prSet/>
      <dgm:spPr/>
      <dgm:t>
        <a:bodyPr/>
        <a:lstStyle/>
        <a:p>
          <a:endParaRPr lang="zh-TW" altLang="en-US" sz="1300"/>
        </a:p>
      </dgm:t>
    </dgm:pt>
    <dgm:pt modelId="{3F666B6C-C72D-4BFB-A24C-DC04A859F7B8}">
      <dgm:prSet phldrT="[文字]" custT="1"/>
      <dgm:spPr/>
      <dgm:t>
        <a:bodyPr/>
        <a:lstStyle/>
        <a:p>
          <a:pPr algn="l"/>
          <a:r>
            <a:rPr lang="en-US" sz="1300" dirty="0" smtClean="0">
              <a:solidFill>
                <a:schemeClr val="tx1"/>
              </a:solidFill>
            </a:rPr>
            <a:t>Employer may deduct the paid insurance payment from the total compensation to be paid</a:t>
          </a:r>
          <a:endParaRPr lang="zh-TW" altLang="en-US" sz="1300" dirty="0">
            <a:solidFill>
              <a:schemeClr val="tx1"/>
            </a:solidFill>
          </a:endParaRPr>
        </a:p>
      </dgm:t>
    </dgm:pt>
    <dgm:pt modelId="{922EDA41-BD03-4611-861B-733836D5CDDB}" type="parTrans" cxnId="{072697B2-F608-47EB-B595-7D9F693808D0}">
      <dgm:prSet/>
      <dgm:spPr/>
      <dgm:t>
        <a:bodyPr/>
        <a:lstStyle/>
        <a:p>
          <a:endParaRPr lang="zh-TW" altLang="en-US" sz="1300"/>
        </a:p>
      </dgm:t>
    </dgm:pt>
    <dgm:pt modelId="{9F4A21CB-DF85-4895-BA6B-BAE13DE5FADE}" type="sibTrans" cxnId="{072697B2-F608-47EB-B595-7D9F693808D0}">
      <dgm:prSet/>
      <dgm:spPr/>
      <dgm:t>
        <a:bodyPr/>
        <a:lstStyle/>
        <a:p>
          <a:endParaRPr lang="zh-TW" altLang="en-US" sz="1300"/>
        </a:p>
      </dgm:t>
    </dgm:pt>
    <dgm:pt modelId="{21B2EDC9-8429-4705-9EB7-1F6873696F88}">
      <dgm:prSet phldrT="[文字]" custT="1"/>
      <dgm:spPr/>
      <dgm:t>
        <a:bodyPr/>
        <a:lstStyle/>
        <a:p>
          <a:pPr algn="l"/>
          <a:r>
            <a:rPr lang="en-US" altLang="zh-TW" sz="1300" dirty="0" smtClean="0">
              <a:solidFill>
                <a:schemeClr val="tx1"/>
              </a:solidFill>
            </a:rPr>
            <a:t>If employer insures the employee according to Labor Insurance Act</a:t>
          </a:r>
          <a:endParaRPr lang="zh-TW" altLang="en-US" sz="1300" dirty="0">
            <a:solidFill>
              <a:schemeClr val="tx1"/>
            </a:solidFill>
          </a:endParaRPr>
        </a:p>
      </dgm:t>
    </dgm:pt>
    <dgm:pt modelId="{42AA1FBF-0E17-4778-BB66-625E96CD4B5E}" type="parTrans" cxnId="{C623D558-C932-416F-AAD7-2D4AB1AE1867}">
      <dgm:prSet/>
      <dgm:spPr/>
      <dgm:t>
        <a:bodyPr/>
        <a:lstStyle/>
        <a:p>
          <a:endParaRPr lang="zh-TW" altLang="en-US" sz="1300"/>
        </a:p>
      </dgm:t>
    </dgm:pt>
    <dgm:pt modelId="{8586ED77-6A04-48DA-8C12-7B441650349C}" type="sibTrans" cxnId="{C623D558-C932-416F-AAD7-2D4AB1AE1867}">
      <dgm:prSet/>
      <dgm:spPr/>
      <dgm:t>
        <a:bodyPr/>
        <a:lstStyle/>
        <a:p>
          <a:endParaRPr lang="zh-TW" altLang="en-US" sz="1300"/>
        </a:p>
      </dgm:t>
    </dgm:pt>
    <dgm:pt modelId="{D9B0B0FC-D3C5-4067-8877-9989A57D5408}">
      <dgm:prSet phldrT="[文字]" custT="1"/>
      <dgm:spPr/>
      <dgm:t>
        <a:bodyPr/>
        <a:lstStyle/>
        <a:p>
          <a:pPr algn="l"/>
          <a:r>
            <a:rPr lang="en-US" altLang="zh-TW" sz="1300" b="1" u="sng" dirty="0" smtClean="0">
              <a:solidFill>
                <a:schemeClr val="tx1"/>
              </a:solidFill>
            </a:rPr>
            <a:t>Negligence</a:t>
          </a:r>
          <a:r>
            <a:rPr lang="en-US" altLang="zh-TW" sz="1300" dirty="0" smtClean="0">
              <a:solidFill>
                <a:schemeClr val="tx1"/>
              </a:solidFill>
            </a:rPr>
            <a:t> of employer</a:t>
          </a:r>
          <a:endParaRPr lang="zh-TW" altLang="en-US" sz="1300" dirty="0">
            <a:solidFill>
              <a:schemeClr val="tx1"/>
            </a:solidFill>
          </a:endParaRPr>
        </a:p>
      </dgm:t>
    </dgm:pt>
    <dgm:pt modelId="{39C5CB3A-65EF-4C80-A87F-1C7B0501973A}" type="parTrans" cxnId="{6B71D403-4E15-4321-B970-BADDC463E29C}">
      <dgm:prSet/>
      <dgm:spPr/>
      <dgm:t>
        <a:bodyPr/>
        <a:lstStyle/>
        <a:p>
          <a:endParaRPr lang="zh-TW" altLang="en-US" sz="1300"/>
        </a:p>
      </dgm:t>
    </dgm:pt>
    <dgm:pt modelId="{6BACD051-AEE0-4FE4-AB0A-EA600A4285B6}" type="sibTrans" cxnId="{6B71D403-4E15-4321-B970-BADDC463E29C}">
      <dgm:prSet/>
      <dgm:spPr/>
      <dgm:t>
        <a:bodyPr/>
        <a:lstStyle/>
        <a:p>
          <a:endParaRPr lang="zh-TW" altLang="en-US" sz="1300"/>
        </a:p>
      </dgm:t>
    </dgm:pt>
    <dgm:pt modelId="{E6849577-3E95-4E5E-9517-D06BB793DBA7}">
      <dgm:prSet phldrT="[文字]" custT="1"/>
      <dgm:spPr/>
      <dgm:t>
        <a:bodyPr/>
        <a:lstStyle/>
        <a:p>
          <a:pPr algn="l"/>
          <a:r>
            <a:rPr lang="en-US" altLang="zh-TW" sz="1300" dirty="0" smtClean="0">
              <a:solidFill>
                <a:schemeClr val="tx1"/>
              </a:solidFill>
            </a:rPr>
            <a:t>A civil claim.</a:t>
          </a:r>
        </a:p>
        <a:p>
          <a:pPr algn="l"/>
          <a:r>
            <a:rPr lang="en-US" altLang="zh-TW" sz="1300" dirty="0" smtClean="0">
              <a:solidFill>
                <a:schemeClr val="tx1"/>
              </a:solidFill>
            </a:rPr>
            <a:t>Different compensation for the </a:t>
          </a:r>
          <a:r>
            <a:rPr lang="en-US" sz="1300" b="0" i="0" dirty="0" smtClean="0">
              <a:solidFill>
                <a:schemeClr val="tx1"/>
              </a:solidFill>
            </a:rPr>
            <a:t>loss or decrease of employee’s laboring capacity, or the  increase of the need in living</a:t>
          </a:r>
          <a:endParaRPr lang="zh-TW" altLang="en-US" sz="1300" dirty="0">
            <a:solidFill>
              <a:schemeClr val="tx1"/>
            </a:solidFill>
          </a:endParaRPr>
        </a:p>
      </dgm:t>
    </dgm:pt>
    <dgm:pt modelId="{EA11A543-E359-485D-A42E-599BDCB0CDC3}" type="parTrans" cxnId="{23E7C7C1-F896-4426-A34A-02C9B965632F}">
      <dgm:prSet/>
      <dgm:spPr/>
      <dgm:t>
        <a:bodyPr/>
        <a:lstStyle/>
        <a:p>
          <a:endParaRPr lang="zh-TW" altLang="en-US" sz="1300"/>
        </a:p>
      </dgm:t>
    </dgm:pt>
    <dgm:pt modelId="{3A1A37F2-D52E-42A0-9DD7-343E8A7F6B24}" type="sibTrans" cxnId="{23E7C7C1-F896-4426-A34A-02C9B965632F}">
      <dgm:prSet/>
      <dgm:spPr/>
      <dgm:t>
        <a:bodyPr/>
        <a:lstStyle/>
        <a:p>
          <a:endParaRPr lang="zh-TW" altLang="en-US" sz="1300"/>
        </a:p>
      </dgm:t>
    </dgm:pt>
    <dgm:pt modelId="{F3940B61-F4CC-469A-BAD5-A3241D27DBC2}" type="pres">
      <dgm:prSet presAssocID="{E2FF36A4-6926-425C-98DE-EEFDE5E42F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B376316A-50B4-4568-B786-D5E39A66EF3E}" type="pres">
      <dgm:prSet presAssocID="{06469BE6-C194-4916-841D-87465014744D}" presName="hierRoot1" presStyleCnt="0">
        <dgm:presLayoutVars>
          <dgm:hierBranch val="init"/>
        </dgm:presLayoutVars>
      </dgm:prSet>
      <dgm:spPr/>
    </dgm:pt>
    <dgm:pt modelId="{CB614481-A883-497A-8689-3CFD3E34A1AF}" type="pres">
      <dgm:prSet presAssocID="{06469BE6-C194-4916-841D-87465014744D}" presName="rootComposite1" presStyleCnt="0"/>
      <dgm:spPr/>
    </dgm:pt>
    <dgm:pt modelId="{972F087A-EAB5-4A73-8CB5-F14DA2DF850B}" type="pres">
      <dgm:prSet presAssocID="{06469BE6-C194-4916-841D-87465014744D}" presName="rootText1" presStyleLbl="node0" presStyleIdx="0" presStyleCnt="1" custScaleX="99908" custScaleY="8105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3D3C8EA-5A93-42C0-B814-CA25667D4841}" type="pres">
      <dgm:prSet presAssocID="{06469BE6-C194-4916-841D-87465014744D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8E0F71DB-0965-463E-A784-A588123277BB}" type="pres">
      <dgm:prSet presAssocID="{06469BE6-C194-4916-841D-87465014744D}" presName="hierChild2" presStyleCnt="0"/>
      <dgm:spPr/>
    </dgm:pt>
    <dgm:pt modelId="{8CE8C4BE-D741-4109-8F7F-189D42EFE372}" type="pres">
      <dgm:prSet presAssocID="{32EADDA9-CFE7-4070-A652-3B9447B9A597}" presName="Name64" presStyleLbl="parChTrans1D2" presStyleIdx="0" presStyleCnt="3"/>
      <dgm:spPr/>
      <dgm:t>
        <a:bodyPr/>
        <a:lstStyle/>
        <a:p>
          <a:endParaRPr lang="zh-TW" altLang="en-US"/>
        </a:p>
      </dgm:t>
    </dgm:pt>
    <dgm:pt modelId="{D58F1DD1-BEC0-4E5A-B087-C8D71F57FDE6}" type="pres">
      <dgm:prSet presAssocID="{CA81BA48-F494-453D-9E5F-003F6E0A0948}" presName="hierRoot2" presStyleCnt="0">
        <dgm:presLayoutVars>
          <dgm:hierBranch val="init"/>
        </dgm:presLayoutVars>
      </dgm:prSet>
      <dgm:spPr/>
    </dgm:pt>
    <dgm:pt modelId="{89796AE5-2F4C-4C7A-ABC8-AD1A09D1A4AA}" type="pres">
      <dgm:prSet presAssocID="{CA81BA48-F494-453D-9E5F-003F6E0A0948}" presName="rootComposite" presStyleCnt="0"/>
      <dgm:spPr/>
    </dgm:pt>
    <dgm:pt modelId="{953B096E-F0BD-4DF7-AFC7-6DED08BB3153}" type="pres">
      <dgm:prSet presAssocID="{CA81BA48-F494-453D-9E5F-003F6E0A0948}" presName="rootText" presStyleLbl="node2" presStyleIdx="0" presStyleCnt="3" custScaleX="7662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FCBB39C-29FB-456B-BAE9-3229B4018FF1}" type="pres">
      <dgm:prSet presAssocID="{CA81BA48-F494-453D-9E5F-003F6E0A0948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F7A11E6F-47DD-4DBC-BE45-25E3B7C07F2A}" type="pres">
      <dgm:prSet presAssocID="{CA81BA48-F494-453D-9E5F-003F6E0A0948}" presName="hierChild4" presStyleCnt="0"/>
      <dgm:spPr/>
    </dgm:pt>
    <dgm:pt modelId="{AF63C415-1E2E-4A80-878A-560F7B2F0D0E}" type="pres">
      <dgm:prSet presAssocID="{73BA57B3-9ADB-44F4-8D98-48E8D409A5B1}" presName="Name64" presStyleLbl="parChTrans1D3" presStyleIdx="0" presStyleCnt="5"/>
      <dgm:spPr/>
      <dgm:t>
        <a:bodyPr/>
        <a:lstStyle/>
        <a:p>
          <a:endParaRPr lang="zh-TW" altLang="en-US"/>
        </a:p>
      </dgm:t>
    </dgm:pt>
    <dgm:pt modelId="{38F04401-BE16-4F70-9C1A-B5FDB0BAAD39}" type="pres">
      <dgm:prSet presAssocID="{BBA9BAAE-2F9A-4238-A8D1-28E8A610DBB5}" presName="hierRoot2" presStyleCnt="0">
        <dgm:presLayoutVars>
          <dgm:hierBranch val="init"/>
        </dgm:presLayoutVars>
      </dgm:prSet>
      <dgm:spPr/>
    </dgm:pt>
    <dgm:pt modelId="{FC62834F-2C11-45FE-AF04-5AB67AAF85E9}" type="pres">
      <dgm:prSet presAssocID="{BBA9BAAE-2F9A-4238-A8D1-28E8A610DBB5}" presName="rootComposite" presStyleCnt="0"/>
      <dgm:spPr/>
    </dgm:pt>
    <dgm:pt modelId="{D270CCBD-18BB-4C38-8FB0-AFBA9E6B9084}" type="pres">
      <dgm:prSet presAssocID="{BBA9BAAE-2F9A-4238-A8D1-28E8A610DBB5}" presName="rootText" presStyleLbl="node3" presStyleIdx="0" presStyleCnt="5" custScaleX="151433" custLinFactNeighborX="-174" custLinFactNeighborY="273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1BB05A2-0AE1-4453-927F-1B1013B1B1A7}" type="pres">
      <dgm:prSet presAssocID="{BBA9BAAE-2F9A-4238-A8D1-28E8A610DBB5}" presName="rootConnector" presStyleLbl="node3" presStyleIdx="0" presStyleCnt="5"/>
      <dgm:spPr/>
      <dgm:t>
        <a:bodyPr/>
        <a:lstStyle/>
        <a:p>
          <a:endParaRPr lang="zh-TW" altLang="en-US"/>
        </a:p>
      </dgm:t>
    </dgm:pt>
    <dgm:pt modelId="{D747A83C-C650-45EE-BF56-DB19402DE165}" type="pres">
      <dgm:prSet presAssocID="{BBA9BAAE-2F9A-4238-A8D1-28E8A610DBB5}" presName="hierChild4" presStyleCnt="0"/>
      <dgm:spPr/>
    </dgm:pt>
    <dgm:pt modelId="{B54A841C-9EB6-45F7-BAEE-504B34377EDC}" type="pres">
      <dgm:prSet presAssocID="{BBA9BAAE-2F9A-4238-A8D1-28E8A610DBB5}" presName="hierChild5" presStyleCnt="0"/>
      <dgm:spPr/>
    </dgm:pt>
    <dgm:pt modelId="{13E15A82-4D04-49AA-BA81-F1CD43CF6F09}" type="pres">
      <dgm:prSet presAssocID="{922EDA41-BD03-4611-861B-733836D5CDDB}" presName="Name64" presStyleLbl="parChTrans1D3" presStyleIdx="1" presStyleCnt="5"/>
      <dgm:spPr/>
      <dgm:t>
        <a:bodyPr/>
        <a:lstStyle/>
        <a:p>
          <a:endParaRPr lang="zh-TW" altLang="en-US"/>
        </a:p>
      </dgm:t>
    </dgm:pt>
    <dgm:pt modelId="{BCA1FF3F-0713-4B9B-A187-8C677FA87A61}" type="pres">
      <dgm:prSet presAssocID="{3F666B6C-C72D-4BFB-A24C-DC04A859F7B8}" presName="hierRoot2" presStyleCnt="0">
        <dgm:presLayoutVars>
          <dgm:hierBranch val="init"/>
        </dgm:presLayoutVars>
      </dgm:prSet>
      <dgm:spPr/>
    </dgm:pt>
    <dgm:pt modelId="{C315D35E-238D-4B19-8D80-AD9F7CFC6E3F}" type="pres">
      <dgm:prSet presAssocID="{3F666B6C-C72D-4BFB-A24C-DC04A859F7B8}" presName="rootComposite" presStyleCnt="0"/>
      <dgm:spPr/>
    </dgm:pt>
    <dgm:pt modelId="{B6D1D635-59DF-4831-AC5F-0A5CD1E2EAC6}" type="pres">
      <dgm:prSet presAssocID="{3F666B6C-C72D-4BFB-A24C-DC04A859F7B8}" presName="rootText" presStyleLbl="node3" presStyleIdx="1" presStyleCnt="5" custScaleX="15108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29E8643-6FAF-4471-98B7-808E912AAA74}" type="pres">
      <dgm:prSet presAssocID="{3F666B6C-C72D-4BFB-A24C-DC04A859F7B8}" presName="rootConnector" presStyleLbl="node3" presStyleIdx="1" presStyleCnt="5"/>
      <dgm:spPr/>
      <dgm:t>
        <a:bodyPr/>
        <a:lstStyle/>
        <a:p>
          <a:endParaRPr lang="zh-TW" altLang="en-US"/>
        </a:p>
      </dgm:t>
    </dgm:pt>
    <dgm:pt modelId="{15079FBA-854E-41D3-BB0F-03283B2080BC}" type="pres">
      <dgm:prSet presAssocID="{3F666B6C-C72D-4BFB-A24C-DC04A859F7B8}" presName="hierChild4" presStyleCnt="0"/>
      <dgm:spPr/>
    </dgm:pt>
    <dgm:pt modelId="{C694FE7C-172A-4181-A4FC-9E5D35693476}" type="pres">
      <dgm:prSet presAssocID="{3F666B6C-C72D-4BFB-A24C-DC04A859F7B8}" presName="hierChild5" presStyleCnt="0"/>
      <dgm:spPr/>
    </dgm:pt>
    <dgm:pt modelId="{DBCD3262-A184-4DEC-9F86-5AE56B626E4E}" type="pres">
      <dgm:prSet presAssocID="{CA81BA48-F494-453D-9E5F-003F6E0A0948}" presName="hierChild5" presStyleCnt="0"/>
      <dgm:spPr/>
    </dgm:pt>
    <dgm:pt modelId="{A56E6620-C989-4673-B224-C055B1CCCC66}" type="pres">
      <dgm:prSet presAssocID="{D11C4DDF-5B2A-4874-98EA-B743B0F71551}" presName="Name64" presStyleLbl="parChTrans1D2" presStyleIdx="1" presStyleCnt="3"/>
      <dgm:spPr/>
      <dgm:t>
        <a:bodyPr/>
        <a:lstStyle/>
        <a:p>
          <a:endParaRPr lang="zh-TW" altLang="en-US"/>
        </a:p>
      </dgm:t>
    </dgm:pt>
    <dgm:pt modelId="{7A31B71D-8724-4D17-85AC-BA28F310C679}" type="pres">
      <dgm:prSet presAssocID="{3EF582F3-6150-4698-A3BB-522DDB7470E5}" presName="hierRoot2" presStyleCnt="0">
        <dgm:presLayoutVars>
          <dgm:hierBranch val="init"/>
        </dgm:presLayoutVars>
      </dgm:prSet>
      <dgm:spPr/>
    </dgm:pt>
    <dgm:pt modelId="{BEF00607-7609-49D3-B6B4-7F7C094D3673}" type="pres">
      <dgm:prSet presAssocID="{3EF582F3-6150-4698-A3BB-522DDB7470E5}" presName="rootComposite" presStyleCnt="0"/>
      <dgm:spPr/>
    </dgm:pt>
    <dgm:pt modelId="{351F7163-27A4-49CA-82D8-4381F9472548}" type="pres">
      <dgm:prSet presAssocID="{3EF582F3-6150-4698-A3BB-522DDB7470E5}" presName="rootText" presStyleLbl="node2" presStyleIdx="1" presStyleCnt="3" custScaleX="7662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532DD01-0527-4212-BA08-F63A1EEF04FF}" type="pres">
      <dgm:prSet presAssocID="{3EF582F3-6150-4698-A3BB-522DDB7470E5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BFE9E52B-F6F0-4847-8BF1-5F7E9C489F2C}" type="pres">
      <dgm:prSet presAssocID="{3EF582F3-6150-4698-A3BB-522DDB7470E5}" presName="hierChild4" presStyleCnt="0"/>
      <dgm:spPr/>
    </dgm:pt>
    <dgm:pt modelId="{DE5EE518-2180-4402-A69D-C749005C0ABE}" type="pres">
      <dgm:prSet presAssocID="{42AA1FBF-0E17-4778-BB66-625E96CD4B5E}" presName="Name64" presStyleLbl="parChTrans1D3" presStyleIdx="2" presStyleCnt="5"/>
      <dgm:spPr/>
      <dgm:t>
        <a:bodyPr/>
        <a:lstStyle/>
        <a:p>
          <a:endParaRPr lang="zh-TW" altLang="en-US"/>
        </a:p>
      </dgm:t>
    </dgm:pt>
    <dgm:pt modelId="{8939679F-AD92-443A-A213-35016F18D521}" type="pres">
      <dgm:prSet presAssocID="{21B2EDC9-8429-4705-9EB7-1F6873696F88}" presName="hierRoot2" presStyleCnt="0">
        <dgm:presLayoutVars>
          <dgm:hierBranch val="init"/>
        </dgm:presLayoutVars>
      </dgm:prSet>
      <dgm:spPr/>
    </dgm:pt>
    <dgm:pt modelId="{147F4240-F24D-4DE8-A742-43F41881E352}" type="pres">
      <dgm:prSet presAssocID="{21B2EDC9-8429-4705-9EB7-1F6873696F88}" presName="rootComposite" presStyleCnt="0"/>
      <dgm:spPr/>
    </dgm:pt>
    <dgm:pt modelId="{1BA01DB0-A548-4957-9BAB-7CE3F73557FC}" type="pres">
      <dgm:prSet presAssocID="{21B2EDC9-8429-4705-9EB7-1F6873696F88}" presName="rootText" presStyleLbl="node3" presStyleIdx="2" presStyleCnt="5" custScaleX="15108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4F6C625-F39C-40B0-9C86-4C76DCF9BD2D}" type="pres">
      <dgm:prSet presAssocID="{21B2EDC9-8429-4705-9EB7-1F6873696F88}" presName="rootConnector" presStyleLbl="node3" presStyleIdx="2" presStyleCnt="5"/>
      <dgm:spPr/>
      <dgm:t>
        <a:bodyPr/>
        <a:lstStyle/>
        <a:p>
          <a:endParaRPr lang="zh-TW" altLang="en-US"/>
        </a:p>
      </dgm:t>
    </dgm:pt>
    <dgm:pt modelId="{D97D10F5-823F-420D-B900-A6757B31D5FD}" type="pres">
      <dgm:prSet presAssocID="{21B2EDC9-8429-4705-9EB7-1F6873696F88}" presName="hierChild4" presStyleCnt="0"/>
      <dgm:spPr/>
    </dgm:pt>
    <dgm:pt modelId="{9C548A37-02EB-4CF2-A575-A4446AD1F6E6}" type="pres">
      <dgm:prSet presAssocID="{21B2EDC9-8429-4705-9EB7-1F6873696F88}" presName="hierChild5" presStyleCnt="0"/>
      <dgm:spPr/>
    </dgm:pt>
    <dgm:pt modelId="{A01B1E44-E22D-4A68-86F7-DE9C5F971A67}" type="pres">
      <dgm:prSet presAssocID="{3EF582F3-6150-4698-A3BB-522DDB7470E5}" presName="hierChild5" presStyleCnt="0"/>
      <dgm:spPr/>
    </dgm:pt>
    <dgm:pt modelId="{968DD523-38A2-49F2-84D5-EA6BD8278842}" type="pres">
      <dgm:prSet presAssocID="{4BB611AA-2CD5-4D3B-9ABC-18BF15564E8B}" presName="Name64" presStyleLbl="parChTrans1D2" presStyleIdx="2" presStyleCnt="3"/>
      <dgm:spPr/>
      <dgm:t>
        <a:bodyPr/>
        <a:lstStyle/>
        <a:p>
          <a:endParaRPr lang="zh-TW" altLang="en-US"/>
        </a:p>
      </dgm:t>
    </dgm:pt>
    <dgm:pt modelId="{47DAF43E-308B-49AD-8F79-575E7330F83B}" type="pres">
      <dgm:prSet presAssocID="{11F459BD-C266-4A48-B797-F9950F463003}" presName="hierRoot2" presStyleCnt="0">
        <dgm:presLayoutVars>
          <dgm:hierBranch val="init"/>
        </dgm:presLayoutVars>
      </dgm:prSet>
      <dgm:spPr/>
    </dgm:pt>
    <dgm:pt modelId="{624A86A5-1A4A-43AE-BF2A-C578F3F8E291}" type="pres">
      <dgm:prSet presAssocID="{11F459BD-C266-4A48-B797-F9950F463003}" presName="rootComposite" presStyleCnt="0"/>
      <dgm:spPr/>
    </dgm:pt>
    <dgm:pt modelId="{D8BD0D46-4610-453E-995F-6BEAF500718F}" type="pres">
      <dgm:prSet presAssocID="{11F459BD-C266-4A48-B797-F9950F463003}" presName="rootText" presStyleLbl="node2" presStyleIdx="2" presStyleCnt="3" custScaleX="7662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95B134A-4F0E-46CA-84E4-9717902028D2}" type="pres">
      <dgm:prSet presAssocID="{11F459BD-C266-4A48-B797-F9950F463003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6E68A548-9184-41C7-B52E-ABD1874BD982}" type="pres">
      <dgm:prSet presAssocID="{11F459BD-C266-4A48-B797-F9950F463003}" presName="hierChild4" presStyleCnt="0"/>
      <dgm:spPr/>
    </dgm:pt>
    <dgm:pt modelId="{80BD2E31-0EAF-469D-975F-7450A178806B}" type="pres">
      <dgm:prSet presAssocID="{39C5CB3A-65EF-4C80-A87F-1C7B0501973A}" presName="Name64" presStyleLbl="parChTrans1D3" presStyleIdx="3" presStyleCnt="5"/>
      <dgm:spPr/>
      <dgm:t>
        <a:bodyPr/>
        <a:lstStyle/>
        <a:p>
          <a:endParaRPr lang="zh-TW" altLang="en-US"/>
        </a:p>
      </dgm:t>
    </dgm:pt>
    <dgm:pt modelId="{41C1D9A3-7716-4AE6-AD62-90FBA922985B}" type="pres">
      <dgm:prSet presAssocID="{D9B0B0FC-D3C5-4067-8877-9989A57D5408}" presName="hierRoot2" presStyleCnt="0">
        <dgm:presLayoutVars>
          <dgm:hierBranch val="init"/>
        </dgm:presLayoutVars>
      </dgm:prSet>
      <dgm:spPr/>
    </dgm:pt>
    <dgm:pt modelId="{9ECE6527-194D-45D5-8D46-4AA6C77D86F0}" type="pres">
      <dgm:prSet presAssocID="{D9B0B0FC-D3C5-4067-8877-9989A57D5408}" presName="rootComposite" presStyleCnt="0"/>
      <dgm:spPr/>
    </dgm:pt>
    <dgm:pt modelId="{BA1D4B32-2B50-4CF7-B323-02144A022617}" type="pres">
      <dgm:prSet presAssocID="{D9B0B0FC-D3C5-4067-8877-9989A57D5408}" presName="rootText" presStyleLbl="node3" presStyleIdx="3" presStyleCnt="5" custScaleX="15108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30A27B0-5BCA-494E-8062-F4650E3DFBCC}" type="pres">
      <dgm:prSet presAssocID="{D9B0B0FC-D3C5-4067-8877-9989A57D5408}" presName="rootConnector" presStyleLbl="node3" presStyleIdx="3" presStyleCnt="5"/>
      <dgm:spPr/>
      <dgm:t>
        <a:bodyPr/>
        <a:lstStyle/>
        <a:p>
          <a:endParaRPr lang="zh-TW" altLang="en-US"/>
        </a:p>
      </dgm:t>
    </dgm:pt>
    <dgm:pt modelId="{B0209C65-D104-4167-84F6-E8448025CADB}" type="pres">
      <dgm:prSet presAssocID="{D9B0B0FC-D3C5-4067-8877-9989A57D5408}" presName="hierChild4" presStyleCnt="0"/>
      <dgm:spPr/>
    </dgm:pt>
    <dgm:pt modelId="{9F7B7BA4-CD44-4CD6-B80A-E90FA43CB2F9}" type="pres">
      <dgm:prSet presAssocID="{D9B0B0FC-D3C5-4067-8877-9989A57D5408}" presName="hierChild5" presStyleCnt="0"/>
      <dgm:spPr/>
    </dgm:pt>
    <dgm:pt modelId="{1EA8B002-617C-4A62-993B-8A87D489C5C5}" type="pres">
      <dgm:prSet presAssocID="{EA11A543-E359-485D-A42E-599BDCB0CDC3}" presName="Name64" presStyleLbl="parChTrans1D3" presStyleIdx="4" presStyleCnt="5"/>
      <dgm:spPr/>
      <dgm:t>
        <a:bodyPr/>
        <a:lstStyle/>
        <a:p>
          <a:endParaRPr lang="zh-TW" altLang="en-US"/>
        </a:p>
      </dgm:t>
    </dgm:pt>
    <dgm:pt modelId="{458C6022-D591-40AB-AE7F-D011BAFD1738}" type="pres">
      <dgm:prSet presAssocID="{E6849577-3E95-4E5E-9517-D06BB793DBA7}" presName="hierRoot2" presStyleCnt="0">
        <dgm:presLayoutVars>
          <dgm:hierBranch val="init"/>
        </dgm:presLayoutVars>
      </dgm:prSet>
      <dgm:spPr/>
    </dgm:pt>
    <dgm:pt modelId="{D01BE68F-8B90-4441-BFC2-18C2D5E9C5C3}" type="pres">
      <dgm:prSet presAssocID="{E6849577-3E95-4E5E-9517-D06BB793DBA7}" presName="rootComposite" presStyleCnt="0"/>
      <dgm:spPr/>
    </dgm:pt>
    <dgm:pt modelId="{05C8E6FB-1604-4B0E-999B-7DD3EB8EA4AF}" type="pres">
      <dgm:prSet presAssocID="{E6849577-3E95-4E5E-9517-D06BB793DBA7}" presName="rootText" presStyleLbl="node3" presStyleIdx="4" presStyleCnt="5" custScaleX="151433" custScaleY="19853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0EC8A2E-29AB-45D3-8353-1A5197B3B632}" type="pres">
      <dgm:prSet presAssocID="{E6849577-3E95-4E5E-9517-D06BB793DBA7}" presName="rootConnector" presStyleLbl="node3" presStyleIdx="4" presStyleCnt="5"/>
      <dgm:spPr/>
      <dgm:t>
        <a:bodyPr/>
        <a:lstStyle/>
        <a:p>
          <a:endParaRPr lang="zh-TW" altLang="en-US"/>
        </a:p>
      </dgm:t>
    </dgm:pt>
    <dgm:pt modelId="{0EBDB445-976C-4F7C-9578-8B95A992186A}" type="pres">
      <dgm:prSet presAssocID="{E6849577-3E95-4E5E-9517-D06BB793DBA7}" presName="hierChild4" presStyleCnt="0"/>
      <dgm:spPr/>
    </dgm:pt>
    <dgm:pt modelId="{9F28763A-12BD-4CE2-B141-38782C89CB01}" type="pres">
      <dgm:prSet presAssocID="{E6849577-3E95-4E5E-9517-D06BB793DBA7}" presName="hierChild5" presStyleCnt="0"/>
      <dgm:spPr/>
    </dgm:pt>
    <dgm:pt modelId="{35562F34-5FE8-4477-9DF2-9F1B591072EE}" type="pres">
      <dgm:prSet presAssocID="{11F459BD-C266-4A48-B797-F9950F463003}" presName="hierChild5" presStyleCnt="0"/>
      <dgm:spPr/>
    </dgm:pt>
    <dgm:pt modelId="{2127BF56-F4F2-4902-8D1E-3CB40F24D9F4}" type="pres">
      <dgm:prSet presAssocID="{06469BE6-C194-4916-841D-87465014744D}" presName="hierChild3" presStyleCnt="0"/>
      <dgm:spPr/>
    </dgm:pt>
  </dgm:ptLst>
  <dgm:cxnLst>
    <dgm:cxn modelId="{7A28DFC9-AAB9-42DB-8F3F-501FC48C8CEE}" srcId="{06469BE6-C194-4916-841D-87465014744D}" destId="{11F459BD-C266-4A48-B797-F9950F463003}" srcOrd="2" destOrd="0" parTransId="{4BB611AA-2CD5-4D3B-9ABC-18BF15564E8B}" sibTransId="{0DEE73DD-B67B-43D2-8626-0B1B2E91AA8D}"/>
    <dgm:cxn modelId="{34947701-6E67-4611-939C-75842A03DB8C}" srcId="{06469BE6-C194-4916-841D-87465014744D}" destId="{CA81BA48-F494-453D-9E5F-003F6E0A0948}" srcOrd="0" destOrd="0" parTransId="{32EADDA9-CFE7-4070-A652-3B9447B9A597}" sibTransId="{CDBCBDE0-986D-4EFC-A337-B0DC913AD9B7}"/>
    <dgm:cxn modelId="{61C776E3-5D4C-4279-870B-06676B866C83}" type="presOf" srcId="{D9B0B0FC-D3C5-4067-8877-9989A57D5408}" destId="{030A27B0-5BCA-494E-8062-F4650E3DFBCC}" srcOrd="1" destOrd="0" presId="urn:microsoft.com/office/officeart/2009/3/layout/HorizontalOrganizationChart"/>
    <dgm:cxn modelId="{F4D7FAE0-C53F-405E-A89B-109287C1D92A}" type="presOf" srcId="{EA11A543-E359-485D-A42E-599BDCB0CDC3}" destId="{1EA8B002-617C-4A62-993B-8A87D489C5C5}" srcOrd="0" destOrd="0" presId="urn:microsoft.com/office/officeart/2009/3/layout/HorizontalOrganizationChart"/>
    <dgm:cxn modelId="{6B71D403-4E15-4321-B970-BADDC463E29C}" srcId="{11F459BD-C266-4A48-B797-F9950F463003}" destId="{D9B0B0FC-D3C5-4067-8877-9989A57D5408}" srcOrd="0" destOrd="0" parTransId="{39C5CB3A-65EF-4C80-A87F-1C7B0501973A}" sibTransId="{6BACD051-AEE0-4FE4-AB0A-EA600A4285B6}"/>
    <dgm:cxn modelId="{CD2B099F-C183-4120-A565-460B1464B3AB}" type="presOf" srcId="{CA81BA48-F494-453D-9E5F-003F6E0A0948}" destId="{AFCBB39C-29FB-456B-BAE9-3229B4018FF1}" srcOrd="1" destOrd="0" presId="urn:microsoft.com/office/officeart/2009/3/layout/HorizontalOrganizationChart"/>
    <dgm:cxn modelId="{80035FC4-C366-4F60-848C-B73E5A74D235}" type="presOf" srcId="{3F666B6C-C72D-4BFB-A24C-DC04A859F7B8}" destId="{B6D1D635-59DF-4831-AC5F-0A5CD1E2EAC6}" srcOrd="0" destOrd="0" presId="urn:microsoft.com/office/officeart/2009/3/layout/HorizontalOrganizationChart"/>
    <dgm:cxn modelId="{A93DF48C-C0CF-4AD9-9238-540D3212B0F6}" type="presOf" srcId="{11F459BD-C266-4A48-B797-F9950F463003}" destId="{F95B134A-4F0E-46CA-84E4-9717902028D2}" srcOrd="1" destOrd="0" presId="urn:microsoft.com/office/officeart/2009/3/layout/HorizontalOrganizationChart"/>
    <dgm:cxn modelId="{96A3E319-B5FF-4A9C-B148-D7152113AB6D}" type="presOf" srcId="{D9B0B0FC-D3C5-4067-8877-9989A57D5408}" destId="{BA1D4B32-2B50-4CF7-B323-02144A022617}" srcOrd="0" destOrd="0" presId="urn:microsoft.com/office/officeart/2009/3/layout/HorizontalOrganizationChart"/>
    <dgm:cxn modelId="{64F9DC52-D026-4199-A364-1BB068A7BB97}" type="presOf" srcId="{32EADDA9-CFE7-4070-A652-3B9447B9A597}" destId="{8CE8C4BE-D741-4109-8F7F-189D42EFE372}" srcOrd="0" destOrd="0" presId="urn:microsoft.com/office/officeart/2009/3/layout/HorizontalOrganizationChart"/>
    <dgm:cxn modelId="{9D8D2CCB-A38E-49EA-8B1B-61EA77728948}" srcId="{CA81BA48-F494-453D-9E5F-003F6E0A0948}" destId="{BBA9BAAE-2F9A-4238-A8D1-28E8A610DBB5}" srcOrd="0" destOrd="0" parTransId="{73BA57B3-9ADB-44F4-8D98-48E8D409A5B1}" sibTransId="{A8CE7508-F4E7-4AD7-9DE1-2961FA5B2B34}"/>
    <dgm:cxn modelId="{072697B2-F608-47EB-B595-7D9F693808D0}" srcId="{CA81BA48-F494-453D-9E5F-003F6E0A0948}" destId="{3F666B6C-C72D-4BFB-A24C-DC04A859F7B8}" srcOrd="1" destOrd="0" parTransId="{922EDA41-BD03-4611-861B-733836D5CDDB}" sibTransId="{9F4A21CB-DF85-4895-BA6B-BAE13DE5FADE}"/>
    <dgm:cxn modelId="{5A88AB07-2821-4B05-9365-75C89E078826}" type="presOf" srcId="{21B2EDC9-8429-4705-9EB7-1F6873696F88}" destId="{1BA01DB0-A548-4957-9BAB-7CE3F73557FC}" srcOrd="0" destOrd="0" presId="urn:microsoft.com/office/officeart/2009/3/layout/HorizontalOrganizationChart"/>
    <dgm:cxn modelId="{7221B6D1-781A-439C-95C6-CD2D1AFDD881}" srcId="{06469BE6-C194-4916-841D-87465014744D}" destId="{3EF582F3-6150-4698-A3BB-522DDB7470E5}" srcOrd="1" destOrd="0" parTransId="{D11C4DDF-5B2A-4874-98EA-B743B0F71551}" sibTransId="{AD58B4E7-FC1D-4575-BC15-8B907C3218AC}"/>
    <dgm:cxn modelId="{C8FD6C50-48CF-4C9C-813E-200FECB14DA8}" type="presOf" srcId="{06469BE6-C194-4916-841D-87465014744D}" destId="{972F087A-EAB5-4A73-8CB5-F14DA2DF850B}" srcOrd="0" destOrd="0" presId="urn:microsoft.com/office/officeart/2009/3/layout/HorizontalOrganizationChart"/>
    <dgm:cxn modelId="{96D659BA-9E7A-432F-8CA4-7F6E7132AA74}" type="presOf" srcId="{39C5CB3A-65EF-4C80-A87F-1C7B0501973A}" destId="{80BD2E31-0EAF-469D-975F-7450A178806B}" srcOrd="0" destOrd="0" presId="urn:microsoft.com/office/officeart/2009/3/layout/HorizontalOrganizationChart"/>
    <dgm:cxn modelId="{44A90B69-2C6B-4468-B9ED-21679F15D226}" type="presOf" srcId="{E6849577-3E95-4E5E-9517-D06BB793DBA7}" destId="{D0EC8A2E-29AB-45D3-8353-1A5197B3B632}" srcOrd="1" destOrd="0" presId="urn:microsoft.com/office/officeart/2009/3/layout/HorizontalOrganizationChart"/>
    <dgm:cxn modelId="{34C8070B-D0E2-4836-B7D7-8A694FB444AA}" type="presOf" srcId="{BBA9BAAE-2F9A-4238-A8D1-28E8A610DBB5}" destId="{D270CCBD-18BB-4C38-8FB0-AFBA9E6B9084}" srcOrd="0" destOrd="0" presId="urn:microsoft.com/office/officeart/2009/3/layout/HorizontalOrganizationChart"/>
    <dgm:cxn modelId="{C1C3EFA0-BCC3-4EA5-A38D-91B446B7E7BE}" type="presOf" srcId="{21B2EDC9-8429-4705-9EB7-1F6873696F88}" destId="{D4F6C625-F39C-40B0-9C86-4C76DCF9BD2D}" srcOrd="1" destOrd="0" presId="urn:microsoft.com/office/officeart/2009/3/layout/HorizontalOrganizationChart"/>
    <dgm:cxn modelId="{85F0E015-19C1-4B8F-B5CB-6CE742DC0523}" type="presOf" srcId="{3EF582F3-6150-4698-A3BB-522DDB7470E5}" destId="{351F7163-27A4-49CA-82D8-4381F9472548}" srcOrd="0" destOrd="0" presId="urn:microsoft.com/office/officeart/2009/3/layout/HorizontalOrganizationChart"/>
    <dgm:cxn modelId="{4151016C-EC8E-4F1C-A525-C34675E08CFC}" type="presOf" srcId="{E2FF36A4-6926-425C-98DE-EEFDE5E42F72}" destId="{F3940B61-F4CC-469A-BAD5-A3241D27DBC2}" srcOrd="0" destOrd="0" presId="urn:microsoft.com/office/officeart/2009/3/layout/HorizontalOrganizationChart"/>
    <dgm:cxn modelId="{1D3CA6F6-0B6B-41CF-8C6F-BE374409A113}" type="presOf" srcId="{E6849577-3E95-4E5E-9517-D06BB793DBA7}" destId="{05C8E6FB-1604-4B0E-999B-7DD3EB8EA4AF}" srcOrd="0" destOrd="0" presId="urn:microsoft.com/office/officeart/2009/3/layout/HorizontalOrganizationChart"/>
    <dgm:cxn modelId="{EFE367A3-9F6C-4113-9166-D32B9251197D}" type="presOf" srcId="{06469BE6-C194-4916-841D-87465014744D}" destId="{93D3C8EA-5A93-42C0-B814-CA25667D4841}" srcOrd="1" destOrd="0" presId="urn:microsoft.com/office/officeart/2009/3/layout/HorizontalOrganizationChart"/>
    <dgm:cxn modelId="{3FE30D83-7ED7-4674-AD88-706690AC5792}" type="presOf" srcId="{3F666B6C-C72D-4BFB-A24C-DC04A859F7B8}" destId="{029E8643-6FAF-4471-98B7-808E912AAA74}" srcOrd="1" destOrd="0" presId="urn:microsoft.com/office/officeart/2009/3/layout/HorizontalOrganizationChart"/>
    <dgm:cxn modelId="{23E7C7C1-F896-4426-A34A-02C9B965632F}" srcId="{11F459BD-C266-4A48-B797-F9950F463003}" destId="{E6849577-3E95-4E5E-9517-D06BB793DBA7}" srcOrd="1" destOrd="0" parTransId="{EA11A543-E359-485D-A42E-599BDCB0CDC3}" sibTransId="{3A1A37F2-D52E-42A0-9DD7-343E8A7F6B24}"/>
    <dgm:cxn modelId="{67B0FF41-890B-478F-A5B1-F6C52A056405}" type="presOf" srcId="{3EF582F3-6150-4698-A3BB-522DDB7470E5}" destId="{3532DD01-0527-4212-BA08-F63A1EEF04FF}" srcOrd="1" destOrd="0" presId="urn:microsoft.com/office/officeart/2009/3/layout/HorizontalOrganizationChart"/>
    <dgm:cxn modelId="{98764EE6-BB37-419A-AFC2-FD0EE7D55E3F}" type="presOf" srcId="{CA81BA48-F494-453D-9E5F-003F6E0A0948}" destId="{953B096E-F0BD-4DF7-AFC7-6DED08BB3153}" srcOrd="0" destOrd="0" presId="urn:microsoft.com/office/officeart/2009/3/layout/HorizontalOrganizationChart"/>
    <dgm:cxn modelId="{C8B0C831-D198-42BF-9448-4D38323E4533}" type="presOf" srcId="{4BB611AA-2CD5-4D3B-9ABC-18BF15564E8B}" destId="{968DD523-38A2-49F2-84D5-EA6BD8278842}" srcOrd="0" destOrd="0" presId="urn:microsoft.com/office/officeart/2009/3/layout/HorizontalOrganizationChart"/>
    <dgm:cxn modelId="{4C58853B-9DB8-468B-92C0-A3EAB92FAB5E}" type="presOf" srcId="{D11C4DDF-5B2A-4874-98EA-B743B0F71551}" destId="{A56E6620-C989-4673-B224-C055B1CCCC66}" srcOrd="0" destOrd="0" presId="urn:microsoft.com/office/officeart/2009/3/layout/HorizontalOrganizationChart"/>
    <dgm:cxn modelId="{913B7038-A5C3-482B-99AB-AB458B646006}" type="presOf" srcId="{11F459BD-C266-4A48-B797-F9950F463003}" destId="{D8BD0D46-4610-453E-995F-6BEAF500718F}" srcOrd="0" destOrd="0" presId="urn:microsoft.com/office/officeart/2009/3/layout/HorizontalOrganizationChart"/>
    <dgm:cxn modelId="{5C05BBE8-2677-4F0F-9704-D978685EEC8E}" type="presOf" srcId="{BBA9BAAE-2F9A-4238-A8D1-28E8A610DBB5}" destId="{61BB05A2-0AE1-4453-927F-1B1013B1B1A7}" srcOrd="1" destOrd="0" presId="urn:microsoft.com/office/officeart/2009/3/layout/HorizontalOrganizationChart"/>
    <dgm:cxn modelId="{C623D558-C932-416F-AAD7-2D4AB1AE1867}" srcId="{3EF582F3-6150-4698-A3BB-522DDB7470E5}" destId="{21B2EDC9-8429-4705-9EB7-1F6873696F88}" srcOrd="0" destOrd="0" parTransId="{42AA1FBF-0E17-4778-BB66-625E96CD4B5E}" sibTransId="{8586ED77-6A04-48DA-8C12-7B441650349C}"/>
    <dgm:cxn modelId="{360AAADF-000D-43B4-880F-79D758552463}" type="presOf" srcId="{73BA57B3-9ADB-44F4-8D98-48E8D409A5B1}" destId="{AF63C415-1E2E-4A80-878A-560F7B2F0D0E}" srcOrd="0" destOrd="0" presId="urn:microsoft.com/office/officeart/2009/3/layout/HorizontalOrganizationChart"/>
    <dgm:cxn modelId="{E5C7DD21-59A7-4042-8018-4A556522B10B}" type="presOf" srcId="{42AA1FBF-0E17-4778-BB66-625E96CD4B5E}" destId="{DE5EE518-2180-4402-A69D-C749005C0ABE}" srcOrd="0" destOrd="0" presId="urn:microsoft.com/office/officeart/2009/3/layout/HorizontalOrganizationChart"/>
    <dgm:cxn modelId="{F5E185B0-332D-492A-B6D8-3F700B80EBE6}" type="presOf" srcId="{922EDA41-BD03-4611-861B-733836D5CDDB}" destId="{13E15A82-4D04-49AA-BA81-F1CD43CF6F09}" srcOrd="0" destOrd="0" presId="urn:microsoft.com/office/officeart/2009/3/layout/HorizontalOrganizationChart"/>
    <dgm:cxn modelId="{5E4E219D-8DCA-4889-A095-9E7AE4E6F277}" srcId="{E2FF36A4-6926-425C-98DE-EEFDE5E42F72}" destId="{06469BE6-C194-4916-841D-87465014744D}" srcOrd="0" destOrd="0" parTransId="{AF423847-60E4-40E8-A221-DB1BDFBC6C95}" sibTransId="{6B2869DC-5ADF-4059-93EE-1050B448585A}"/>
    <dgm:cxn modelId="{0BE0CAD5-D33B-40FE-BAD6-036B1652BB62}" type="presParOf" srcId="{F3940B61-F4CC-469A-BAD5-A3241D27DBC2}" destId="{B376316A-50B4-4568-B786-D5E39A66EF3E}" srcOrd="0" destOrd="0" presId="urn:microsoft.com/office/officeart/2009/3/layout/HorizontalOrganizationChart"/>
    <dgm:cxn modelId="{B08DEED7-74CE-4B2D-8CA4-1A2DE4ABF63B}" type="presParOf" srcId="{B376316A-50B4-4568-B786-D5E39A66EF3E}" destId="{CB614481-A883-497A-8689-3CFD3E34A1AF}" srcOrd="0" destOrd="0" presId="urn:microsoft.com/office/officeart/2009/3/layout/HorizontalOrganizationChart"/>
    <dgm:cxn modelId="{8E8DE546-E97D-4F8D-81F2-5D99CD332AE9}" type="presParOf" srcId="{CB614481-A883-497A-8689-3CFD3E34A1AF}" destId="{972F087A-EAB5-4A73-8CB5-F14DA2DF850B}" srcOrd="0" destOrd="0" presId="urn:microsoft.com/office/officeart/2009/3/layout/HorizontalOrganizationChart"/>
    <dgm:cxn modelId="{420C3968-72AD-46B8-A607-3A3858F68FB5}" type="presParOf" srcId="{CB614481-A883-497A-8689-3CFD3E34A1AF}" destId="{93D3C8EA-5A93-42C0-B814-CA25667D4841}" srcOrd="1" destOrd="0" presId="urn:microsoft.com/office/officeart/2009/3/layout/HorizontalOrganizationChart"/>
    <dgm:cxn modelId="{BF9B3C43-C6B3-40DB-84F7-625C5DA172AE}" type="presParOf" srcId="{B376316A-50B4-4568-B786-D5E39A66EF3E}" destId="{8E0F71DB-0965-463E-A784-A588123277BB}" srcOrd="1" destOrd="0" presId="urn:microsoft.com/office/officeart/2009/3/layout/HorizontalOrganizationChart"/>
    <dgm:cxn modelId="{96C71660-BD95-48E5-9834-C4643B4B1743}" type="presParOf" srcId="{8E0F71DB-0965-463E-A784-A588123277BB}" destId="{8CE8C4BE-D741-4109-8F7F-189D42EFE372}" srcOrd="0" destOrd="0" presId="urn:microsoft.com/office/officeart/2009/3/layout/HorizontalOrganizationChart"/>
    <dgm:cxn modelId="{7423AD6C-B3BC-4469-98A3-5801CB0AF486}" type="presParOf" srcId="{8E0F71DB-0965-463E-A784-A588123277BB}" destId="{D58F1DD1-BEC0-4E5A-B087-C8D71F57FDE6}" srcOrd="1" destOrd="0" presId="urn:microsoft.com/office/officeart/2009/3/layout/HorizontalOrganizationChart"/>
    <dgm:cxn modelId="{E86BE211-8E0C-4589-A6A9-C0D866F95889}" type="presParOf" srcId="{D58F1DD1-BEC0-4E5A-B087-C8D71F57FDE6}" destId="{89796AE5-2F4C-4C7A-ABC8-AD1A09D1A4AA}" srcOrd="0" destOrd="0" presId="urn:microsoft.com/office/officeart/2009/3/layout/HorizontalOrganizationChart"/>
    <dgm:cxn modelId="{5706F0C7-6E9D-4E7F-AA13-F2A591CAD271}" type="presParOf" srcId="{89796AE5-2F4C-4C7A-ABC8-AD1A09D1A4AA}" destId="{953B096E-F0BD-4DF7-AFC7-6DED08BB3153}" srcOrd="0" destOrd="0" presId="urn:microsoft.com/office/officeart/2009/3/layout/HorizontalOrganizationChart"/>
    <dgm:cxn modelId="{5C9297CA-E2FD-4A44-85F3-AC3664725988}" type="presParOf" srcId="{89796AE5-2F4C-4C7A-ABC8-AD1A09D1A4AA}" destId="{AFCBB39C-29FB-456B-BAE9-3229B4018FF1}" srcOrd="1" destOrd="0" presId="urn:microsoft.com/office/officeart/2009/3/layout/HorizontalOrganizationChart"/>
    <dgm:cxn modelId="{2B404D1E-F24E-43F2-9472-A8145E33128F}" type="presParOf" srcId="{D58F1DD1-BEC0-4E5A-B087-C8D71F57FDE6}" destId="{F7A11E6F-47DD-4DBC-BE45-25E3B7C07F2A}" srcOrd="1" destOrd="0" presId="urn:microsoft.com/office/officeart/2009/3/layout/HorizontalOrganizationChart"/>
    <dgm:cxn modelId="{5BD86E1A-C40E-4BA3-A920-A5D18C22AF1E}" type="presParOf" srcId="{F7A11E6F-47DD-4DBC-BE45-25E3B7C07F2A}" destId="{AF63C415-1E2E-4A80-878A-560F7B2F0D0E}" srcOrd="0" destOrd="0" presId="urn:microsoft.com/office/officeart/2009/3/layout/HorizontalOrganizationChart"/>
    <dgm:cxn modelId="{89FD7F7D-EB67-4339-B796-9ED0FE8D1CF0}" type="presParOf" srcId="{F7A11E6F-47DD-4DBC-BE45-25E3B7C07F2A}" destId="{38F04401-BE16-4F70-9C1A-B5FDB0BAAD39}" srcOrd="1" destOrd="0" presId="urn:microsoft.com/office/officeart/2009/3/layout/HorizontalOrganizationChart"/>
    <dgm:cxn modelId="{40226F48-148E-43BA-A17A-0C2CDCC44210}" type="presParOf" srcId="{38F04401-BE16-4F70-9C1A-B5FDB0BAAD39}" destId="{FC62834F-2C11-45FE-AF04-5AB67AAF85E9}" srcOrd="0" destOrd="0" presId="urn:microsoft.com/office/officeart/2009/3/layout/HorizontalOrganizationChart"/>
    <dgm:cxn modelId="{E649CAF8-2145-4A08-9B32-CD5D1A6C4511}" type="presParOf" srcId="{FC62834F-2C11-45FE-AF04-5AB67AAF85E9}" destId="{D270CCBD-18BB-4C38-8FB0-AFBA9E6B9084}" srcOrd="0" destOrd="0" presId="urn:microsoft.com/office/officeart/2009/3/layout/HorizontalOrganizationChart"/>
    <dgm:cxn modelId="{60656410-44EA-4202-A573-A124E57CFC30}" type="presParOf" srcId="{FC62834F-2C11-45FE-AF04-5AB67AAF85E9}" destId="{61BB05A2-0AE1-4453-927F-1B1013B1B1A7}" srcOrd="1" destOrd="0" presId="urn:microsoft.com/office/officeart/2009/3/layout/HorizontalOrganizationChart"/>
    <dgm:cxn modelId="{28C339D5-FEC3-49D4-8344-00042E2B73E4}" type="presParOf" srcId="{38F04401-BE16-4F70-9C1A-B5FDB0BAAD39}" destId="{D747A83C-C650-45EE-BF56-DB19402DE165}" srcOrd="1" destOrd="0" presId="urn:microsoft.com/office/officeart/2009/3/layout/HorizontalOrganizationChart"/>
    <dgm:cxn modelId="{D96C4979-CF15-48E1-B1F2-6D577F16A783}" type="presParOf" srcId="{38F04401-BE16-4F70-9C1A-B5FDB0BAAD39}" destId="{B54A841C-9EB6-45F7-BAEE-504B34377EDC}" srcOrd="2" destOrd="0" presId="urn:microsoft.com/office/officeart/2009/3/layout/HorizontalOrganizationChart"/>
    <dgm:cxn modelId="{1833DDCB-1CEB-4026-B869-CB6FE97895DD}" type="presParOf" srcId="{F7A11E6F-47DD-4DBC-BE45-25E3B7C07F2A}" destId="{13E15A82-4D04-49AA-BA81-F1CD43CF6F09}" srcOrd="2" destOrd="0" presId="urn:microsoft.com/office/officeart/2009/3/layout/HorizontalOrganizationChart"/>
    <dgm:cxn modelId="{FB2BE5FF-3274-428F-B8BE-1D0800776218}" type="presParOf" srcId="{F7A11E6F-47DD-4DBC-BE45-25E3B7C07F2A}" destId="{BCA1FF3F-0713-4B9B-A187-8C677FA87A61}" srcOrd="3" destOrd="0" presId="urn:microsoft.com/office/officeart/2009/3/layout/HorizontalOrganizationChart"/>
    <dgm:cxn modelId="{ADA58242-8DD0-4DCD-AC28-C7E0DD9B7FD8}" type="presParOf" srcId="{BCA1FF3F-0713-4B9B-A187-8C677FA87A61}" destId="{C315D35E-238D-4B19-8D80-AD9F7CFC6E3F}" srcOrd="0" destOrd="0" presId="urn:microsoft.com/office/officeart/2009/3/layout/HorizontalOrganizationChart"/>
    <dgm:cxn modelId="{12C9E3A2-0BBE-48FC-B708-39CBBB9908B8}" type="presParOf" srcId="{C315D35E-238D-4B19-8D80-AD9F7CFC6E3F}" destId="{B6D1D635-59DF-4831-AC5F-0A5CD1E2EAC6}" srcOrd="0" destOrd="0" presId="urn:microsoft.com/office/officeart/2009/3/layout/HorizontalOrganizationChart"/>
    <dgm:cxn modelId="{D190154A-9A94-4819-8B3C-6EE9E4F2E714}" type="presParOf" srcId="{C315D35E-238D-4B19-8D80-AD9F7CFC6E3F}" destId="{029E8643-6FAF-4471-98B7-808E912AAA74}" srcOrd="1" destOrd="0" presId="urn:microsoft.com/office/officeart/2009/3/layout/HorizontalOrganizationChart"/>
    <dgm:cxn modelId="{6FAD329D-ABDA-4289-A4C3-49B4188983AB}" type="presParOf" srcId="{BCA1FF3F-0713-4B9B-A187-8C677FA87A61}" destId="{15079FBA-854E-41D3-BB0F-03283B2080BC}" srcOrd="1" destOrd="0" presId="urn:microsoft.com/office/officeart/2009/3/layout/HorizontalOrganizationChart"/>
    <dgm:cxn modelId="{02535F32-F18D-494E-9FE4-7359D06D7A11}" type="presParOf" srcId="{BCA1FF3F-0713-4B9B-A187-8C677FA87A61}" destId="{C694FE7C-172A-4181-A4FC-9E5D35693476}" srcOrd="2" destOrd="0" presId="urn:microsoft.com/office/officeart/2009/3/layout/HorizontalOrganizationChart"/>
    <dgm:cxn modelId="{98DF0725-0455-4CCB-8F8D-04E1F65157D3}" type="presParOf" srcId="{D58F1DD1-BEC0-4E5A-B087-C8D71F57FDE6}" destId="{DBCD3262-A184-4DEC-9F86-5AE56B626E4E}" srcOrd="2" destOrd="0" presId="urn:microsoft.com/office/officeart/2009/3/layout/HorizontalOrganizationChart"/>
    <dgm:cxn modelId="{58AC4F21-27CF-49B0-A0F7-E3F25E84A0B5}" type="presParOf" srcId="{8E0F71DB-0965-463E-A784-A588123277BB}" destId="{A56E6620-C989-4673-B224-C055B1CCCC66}" srcOrd="2" destOrd="0" presId="urn:microsoft.com/office/officeart/2009/3/layout/HorizontalOrganizationChart"/>
    <dgm:cxn modelId="{313B3DEF-016A-4243-84BE-7DE075890683}" type="presParOf" srcId="{8E0F71DB-0965-463E-A784-A588123277BB}" destId="{7A31B71D-8724-4D17-85AC-BA28F310C679}" srcOrd="3" destOrd="0" presId="urn:microsoft.com/office/officeart/2009/3/layout/HorizontalOrganizationChart"/>
    <dgm:cxn modelId="{3E60F8BE-45F6-4573-B8FE-447EB08E45A3}" type="presParOf" srcId="{7A31B71D-8724-4D17-85AC-BA28F310C679}" destId="{BEF00607-7609-49D3-B6B4-7F7C094D3673}" srcOrd="0" destOrd="0" presId="urn:microsoft.com/office/officeart/2009/3/layout/HorizontalOrganizationChart"/>
    <dgm:cxn modelId="{EF4843E6-3B7E-46E8-8FA9-5AC17973608A}" type="presParOf" srcId="{BEF00607-7609-49D3-B6B4-7F7C094D3673}" destId="{351F7163-27A4-49CA-82D8-4381F9472548}" srcOrd="0" destOrd="0" presId="urn:microsoft.com/office/officeart/2009/3/layout/HorizontalOrganizationChart"/>
    <dgm:cxn modelId="{2089361E-ADBB-4C03-860D-2D1317B8C570}" type="presParOf" srcId="{BEF00607-7609-49D3-B6B4-7F7C094D3673}" destId="{3532DD01-0527-4212-BA08-F63A1EEF04FF}" srcOrd="1" destOrd="0" presId="urn:microsoft.com/office/officeart/2009/3/layout/HorizontalOrganizationChart"/>
    <dgm:cxn modelId="{196A2943-CC2A-43DA-B49C-801A64F857CD}" type="presParOf" srcId="{7A31B71D-8724-4D17-85AC-BA28F310C679}" destId="{BFE9E52B-F6F0-4847-8BF1-5F7E9C489F2C}" srcOrd="1" destOrd="0" presId="urn:microsoft.com/office/officeart/2009/3/layout/HorizontalOrganizationChart"/>
    <dgm:cxn modelId="{424D92FB-18A0-4F6A-A5CA-8C1C0BFA96C6}" type="presParOf" srcId="{BFE9E52B-F6F0-4847-8BF1-5F7E9C489F2C}" destId="{DE5EE518-2180-4402-A69D-C749005C0ABE}" srcOrd="0" destOrd="0" presId="urn:microsoft.com/office/officeart/2009/3/layout/HorizontalOrganizationChart"/>
    <dgm:cxn modelId="{33A6ECAB-6667-4A0C-88C5-68B8B4ABC241}" type="presParOf" srcId="{BFE9E52B-F6F0-4847-8BF1-5F7E9C489F2C}" destId="{8939679F-AD92-443A-A213-35016F18D521}" srcOrd="1" destOrd="0" presId="urn:microsoft.com/office/officeart/2009/3/layout/HorizontalOrganizationChart"/>
    <dgm:cxn modelId="{B24915B6-626D-4D8E-84AE-20897D078223}" type="presParOf" srcId="{8939679F-AD92-443A-A213-35016F18D521}" destId="{147F4240-F24D-4DE8-A742-43F41881E352}" srcOrd="0" destOrd="0" presId="urn:microsoft.com/office/officeart/2009/3/layout/HorizontalOrganizationChart"/>
    <dgm:cxn modelId="{67B285E0-4C39-446D-A309-312CB55A8D2C}" type="presParOf" srcId="{147F4240-F24D-4DE8-A742-43F41881E352}" destId="{1BA01DB0-A548-4957-9BAB-7CE3F73557FC}" srcOrd="0" destOrd="0" presId="urn:microsoft.com/office/officeart/2009/3/layout/HorizontalOrganizationChart"/>
    <dgm:cxn modelId="{51E640E3-CE71-4958-99EE-5498E8990B23}" type="presParOf" srcId="{147F4240-F24D-4DE8-A742-43F41881E352}" destId="{D4F6C625-F39C-40B0-9C86-4C76DCF9BD2D}" srcOrd="1" destOrd="0" presId="urn:microsoft.com/office/officeart/2009/3/layout/HorizontalOrganizationChart"/>
    <dgm:cxn modelId="{C3B9BDF1-742E-49C3-85AA-D2AADA7FF770}" type="presParOf" srcId="{8939679F-AD92-443A-A213-35016F18D521}" destId="{D97D10F5-823F-420D-B900-A6757B31D5FD}" srcOrd="1" destOrd="0" presId="urn:microsoft.com/office/officeart/2009/3/layout/HorizontalOrganizationChart"/>
    <dgm:cxn modelId="{EF648CDF-9D10-4E58-B1BD-FB0C002133A5}" type="presParOf" srcId="{8939679F-AD92-443A-A213-35016F18D521}" destId="{9C548A37-02EB-4CF2-A575-A4446AD1F6E6}" srcOrd="2" destOrd="0" presId="urn:microsoft.com/office/officeart/2009/3/layout/HorizontalOrganizationChart"/>
    <dgm:cxn modelId="{3504B396-80E8-4399-839F-27A490577653}" type="presParOf" srcId="{7A31B71D-8724-4D17-85AC-BA28F310C679}" destId="{A01B1E44-E22D-4A68-86F7-DE9C5F971A67}" srcOrd="2" destOrd="0" presId="urn:microsoft.com/office/officeart/2009/3/layout/HorizontalOrganizationChart"/>
    <dgm:cxn modelId="{6EB8C624-D8E1-4E33-B600-99EBD55B38F4}" type="presParOf" srcId="{8E0F71DB-0965-463E-A784-A588123277BB}" destId="{968DD523-38A2-49F2-84D5-EA6BD8278842}" srcOrd="4" destOrd="0" presId="urn:microsoft.com/office/officeart/2009/3/layout/HorizontalOrganizationChart"/>
    <dgm:cxn modelId="{F6DF55B7-24E9-4C00-BAE2-5D470A9C59E9}" type="presParOf" srcId="{8E0F71DB-0965-463E-A784-A588123277BB}" destId="{47DAF43E-308B-49AD-8F79-575E7330F83B}" srcOrd="5" destOrd="0" presId="urn:microsoft.com/office/officeart/2009/3/layout/HorizontalOrganizationChart"/>
    <dgm:cxn modelId="{B0A58590-FB24-4D94-97CB-AE2FB013E96D}" type="presParOf" srcId="{47DAF43E-308B-49AD-8F79-575E7330F83B}" destId="{624A86A5-1A4A-43AE-BF2A-C578F3F8E291}" srcOrd="0" destOrd="0" presId="urn:microsoft.com/office/officeart/2009/3/layout/HorizontalOrganizationChart"/>
    <dgm:cxn modelId="{BB053AC6-D399-407F-BCED-63911E8B983D}" type="presParOf" srcId="{624A86A5-1A4A-43AE-BF2A-C578F3F8E291}" destId="{D8BD0D46-4610-453E-995F-6BEAF500718F}" srcOrd="0" destOrd="0" presId="urn:microsoft.com/office/officeart/2009/3/layout/HorizontalOrganizationChart"/>
    <dgm:cxn modelId="{75E52048-98F7-47F3-9DBF-3FEC0A3AE1E6}" type="presParOf" srcId="{624A86A5-1A4A-43AE-BF2A-C578F3F8E291}" destId="{F95B134A-4F0E-46CA-84E4-9717902028D2}" srcOrd="1" destOrd="0" presId="urn:microsoft.com/office/officeart/2009/3/layout/HorizontalOrganizationChart"/>
    <dgm:cxn modelId="{FFEB702D-7940-470E-BE84-1267318D09A2}" type="presParOf" srcId="{47DAF43E-308B-49AD-8F79-575E7330F83B}" destId="{6E68A548-9184-41C7-B52E-ABD1874BD982}" srcOrd="1" destOrd="0" presId="urn:microsoft.com/office/officeart/2009/3/layout/HorizontalOrganizationChart"/>
    <dgm:cxn modelId="{749026AA-8125-47ED-9355-4C0469003557}" type="presParOf" srcId="{6E68A548-9184-41C7-B52E-ABD1874BD982}" destId="{80BD2E31-0EAF-469D-975F-7450A178806B}" srcOrd="0" destOrd="0" presId="urn:microsoft.com/office/officeart/2009/3/layout/HorizontalOrganizationChart"/>
    <dgm:cxn modelId="{B936E144-9980-4EBD-A974-B1D5634A6745}" type="presParOf" srcId="{6E68A548-9184-41C7-B52E-ABD1874BD982}" destId="{41C1D9A3-7716-4AE6-AD62-90FBA922985B}" srcOrd="1" destOrd="0" presId="urn:microsoft.com/office/officeart/2009/3/layout/HorizontalOrganizationChart"/>
    <dgm:cxn modelId="{7B9C4ACD-E17D-451F-9D96-15C6FBA1CE1B}" type="presParOf" srcId="{41C1D9A3-7716-4AE6-AD62-90FBA922985B}" destId="{9ECE6527-194D-45D5-8D46-4AA6C77D86F0}" srcOrd="0" destOrd="0" presId="urn:microsoft.com/office/officeart/2009/3/layout/HorizontalOrganizationChart"/>
    <dgm:cxn modelId="{08FFC714-1F0D-4799-8F2B-48545108C9E2}" type="presParOf" srcId="{9ECE6527-194D-45D5-8D46-4AA6C77D86F0}" destId="{BA1D4B32-2B50-4CF7-B323-02144A022617}" srcOrd="0" destOrd="0" presId="urn:microsoft.com/office/officeart/2009/3/layout/HorizontalOrganizationChart"/>
    <dgm:cxn modelId="{972D5757-D270-450D-96D8-140E182E663D}" type="presParOf" srcId="{9ECE6527-194D-45D5-8D46-4AA6C77D86F0}" destId="{030A27B0-5BCA-494E-8062-F4650E3DFBCC}" srcOrd="1" destOrd="0" presId="urn:microsoft.com/office/officeart/2009/3/layout/HorizontalOrganizationChart"/>
    <dgm:cxn modelId="{F64DEB1A-1BDE-49BD-8AC9-CC6BDFD46157}" type="presParOf" srcId="{41C1D9A3-7716-4AE6-AD62-90FBA922985B}" destId="{B0209C65-D104-4167-84F6-E8448025CADB}" srcOrd="1" destOrd="0" presId="urn:microsoft.com/office/officeart/2009/3/layout/HorizontalOrganizationChart"/>
    <dgm:cxn modelId="{95A0D24C-85F8-4D5E-971E-9801DBC85E51}" type="presParOf" srcId="{41C1D9A3-7716-4AE6-AD62-90FBA922985B}" destId="{9F7B7BA4-CD44-4CD6-B80A-E90FA43CB2F9}" srcOrd="2" destOrd="0" presId="urn:microsoft.com/office/officeart/2009/3/layout/HorizontalOrganizationChart"/>
    <dgm:cxn modelId="{A1425209-787F-4FBE-9B1C-5547C8F88F13}" type="presParOf" srcId="{6E68A548-9184-41C7-B52E-ABD1874BD982}" destId="{1EA8B002-617C-4A62-993B-8A87D489C5C5}" srcOrd="2" destOrd="0" presId="urn:microsoft.com/office/officeart/2009/3/layout/HorizontalOrganizationChart"/>
    <dgm:cxn modelId="{E6E1E701-A5FC-43D5-8955-F17DA2821767}" type="presParOf" srcId="{6E68A548-9184-41C7-B52E-ABD1874BD982}" destId="{458C6022-D591-40AB-AE7F-D011BAFD1738}" srcOrd="3" destOrd="0" presId="urn:microsoft.com/office/officeart/2009/3/layout/HorizontalOrganizationChart"/>
    <dgm:cxn modelId="{63D7F28E-D963-410B-B08D-081246D380F7}" type="presParOf" srcId="{458C6022-D591-40AB-AE7F-D011BAFD1738}" destId="{D01BE68F-8B90-4441-BFC2-18C2D5E9C5C3}" srcOrd="0" destOrd="0" presId="urn:microsoft.com/office/officeart/2009/3/layout/HorizontalOrganizationChart"/>
    <dgm:cxn modelId="{EE73F25B-0F0E-4F69-A585-7C64E29B0E35}" type="presParOf" srcId="{D01BE68F-8B90-4441-BFC2-18C2D5E9C5C3}" destId="{05C8E6FB-1604-4B0E-999B-7DD3EB8EA4AF}" srcOrd="0" destOrd="0" presId="urn:microsoft.com/office/officeart/2009/3/layout/HorizontalOrganizationChart"/>
    <dgm:cxn modelId="{988703CF-DBC8-4FC8-8085-C247A4F0DB69}" type="presParOf" srcId="{D01BE68F-8B90-4441-BFC2-18C2D5E9C5C3}" destId="{D0EC8A2E-29AB-45D3-8353-1A5197B3B632}" srcOrd="1" destOrd="0" presId="urn:microsoft.com/office/officeart/2009/3/layout/HorizontalOrganizationChart"/>
    <dgm:cxn modelId="{73BC91C6-97F4-42A2-9D1E-8D85D98529FB}" type="presParOf" srcId="{458C6022-D591-40AB-AE7F-D011BAFD1738}" destId="{0EBDB445-976C-4F7C-9578-8B95A992186A}" srcOrd="1" destOrd="0" presId="urn:microsoft.com/office/officeart/2009/3/layout/HorizontalOrganizationChart"/>
    <dgm:cxn modelId="{F7ADC6E5-423C-4CD6-B1FC-B68F8FED5223}" type="presParOf" srcId="{458C6022-D591-40AB-AE7F-D011BAFD1738}" destId="{9F28763A-12BD-4CE2-B141-38782C89CB01}" srcOrd="2" destOrd="0" presId="urn:microsoft.com/office/officeart/2009/3/layout/HorizontalOrganizationChart"/>
    <dgm:cxn modelId="{4B5A3D5E-F96D-4DCA-8B21-24655181A216}" type="presParOf" srcId="{47DAF43E-308B-49AD-8F79-575E7330F83B}" destId="{35562F34-5FE8-4477-9DF2-9F1B591072EE}" srcOrd="2" destOrd="0" presId="urn:microsoft.com/office/officeart/2009/3/layout/HorizontalOrganizationChart"/>
    <dgm:cxn modelId="{CA40528C-DE9A-4126-BEBE-1BD6B47721BC}" type="presParOf" srcId="{B376316A-50B4-4568-B786-D5E39A66EF3E}" destId="{2127BF56-F4F2-4902-8D1E-3CB40F24D9F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C4DCE5-BA63-422F-AA1A-8F62B113002F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261C2BF-3D55-4D47-94FA-448D7BE10A70}">
      <dgm:prSet phldrT="[文字]" custT="1"/>
      <dgm:spPr/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</a:rPr>
            <a:t>Act of Gender Equality in Employment</a:t>
          </a:r>
          <a:endParaRPr lang="zh-TW" altLang="en-US" sz="1400" dirty="0">
            <a:solidFill>
              <a:schemeClr val="tx1"/>
            </a:solidFill>
          </a:endParaRPr>
        </a:p>
      </dgm:t>
    </dgm:pt>
    <dgm:pt modelId="{BC5F507E-21A0-4FAC-A971-3EA9D845F4AF}" type="parTrans" cxnId="{BB6DDAD0-12DD-4291-87E8-34E7164EF37A}">
      <dgm:prSet/>
      <dgm:spPr/>
      <dgm:t>
        <a:bodyPr/>
        <a:lstStyle/>
        <a:p>
          <a:endParaRPr lang="zh-TW" altLang="en-US" sz="1400"/>
        </a:p>
      </dgm:t>
    </dgm:pt>
    <dgm:pt modelId="{5C352E8A-3B10-4A1C-8CED-4C59F7A59C60}" type="sibTrans" cxnId="{BB6DDAD0-12DD-4291-87E8-34E7164EF37A}">
      <dgm:prSet/>
      <dgm:spPr/>
      <dgm:t>
        <a:bodyPr/>
        <a:lstStyle/>
        <a:p>
          <a:endParaRPr lang="zh-TW" altLang="en-US" sz="1400"/>
        </a:p>
      </dgm:t>
    </dgm:pt>
    <dgm:pt modelId="{44330FAA-0115-4110-BC98-2D3B1705544C}">
      <dgm:prSet phldrT="[文字]" custT="1"/>
      <dgm:spPr/>
      <dgm:t>
        <a:bodyPr/>
        <a:lstStyle/>
        <a:p>
          <a:r>
            <a:rPr lang="en-US" sz="1400" b="0" i="0" dirty="0" smtClean="0">
              <a:solidFill>
                <a:schemeClr val="tx1"/>
              </a:solidFill>
            </a:rPr>
            <a:t>General Provisions</a:t>
          </a:r>
          <a:endParaRPr lang="zh-TW" altLang="en-US" sz="1400" dirty="0">
            <a:solidFill>
              <a:schemeClr val="tx1"/>
            </a:solidFill>
          </a:endParaRPr>
        </a:p>
      </dgm:t>
    </dgm:pt>
    <dgm:pt modelId="{29DA9A9F-3ADA-46B5-85E6-C4AF38DA1EFE}" type="parTrans" cxnId="{4E52D608-4E97-4571-8D37-DFCC858BE6AF}">
      <dgm:prSet/>
      <dgm:spPr/>
      <dgm:t>
        <a:bodyPr/>
        <a:lstStyle/>
        <a:p>
          <a:endParaRPr lang="zh-TW" altLang="en-US" sz="1400"/>
        </a:p>
      </dgm:t>
    </dgm:pt>
    <dgm:pt modelId="{5D362E30-9FAA-4985-AEB2-B16A34D7D2BA}" type="sibTrans" cxnId="{4E52D608-4E97-4571-8D37-DFCC858BE6AF}">
      <dgm:prSet/>
      <dgm:spPr/>
      <dgm:t>
        <a:bodyPr/>
        <a:lstStyle/>
        <a:p>
          <a:endParaRPr lang="zh-TW" altLang="en-US" sz="1400"/>
        </a:p>
      </dgm:t>
    </dgm:pt>
    <dgm:pt modelId="{0D41C486-D9D4-4A47-8EC5-E25CFEB0DD66}">
      <dgm:prSet phldrT="[文字]" custT="1"/>
      <dgm:spPr/>
      <dgm:t>
        <a:bodyPr/>
        <a:lstStyle/>
        <a:p>
          <a:r>
            <a:rPr lang="en-US" sz="1400" b="0" i="0" dirty="0" smtClean="0">
              <a:solidFill>
                <a:schemeClr val="tx1"/>
              </a:solidFill>
            </a:rPr>
            <a:t>Prohibition of Gender Discrimination</a:t>
          </a:r>
          <a:endParaRPr lang="zh-TW" altLang="en-US" sz="1400" b="1" u="sng" dirty="0">
            <a:solidFill>
              <a:schemeClr val="tx1"/>
            </a:solidFill>
          </a:endParaRPr>
        </a:p>
      </dgm:t>
    </dgm:pt>
    <dgm:pt modelId="{AC674359-C33E-45CE-A243-82EBDC290B59}" type="parTrans" cxnId="{BB1C9626-878B-4A88-AE12-D401A3789B21}">
      <dgm:prSet/>
      <dgm:spPr/>
      <dgm:t>
        <a:bodyPr/>
        <a:lstStyle/>
        <a:p>
          <a:endParaRPr lang="zh-TW" altLang="en-US" sz="1400"/>
        </a:p>
      </dgm:t>
    </dgm:pt>
    <dgm:pt modelId="{1E43694E-85A6-4570-A9B7-0EC9B68A39B4}" type="sibTrans" cxnId="{BB1C9626-878B-4A88-AE12-D401A3789B21}">
      <dgm:prSet/>
      <dgm:spPr/>
      <dgm:t>
        <a:bodyPr/>
        <a:lstStyle/>
        <a:p>
          <a:endParaRPr lang="zh-TW" altLang="en-US" sz="1400"/>
        </a:p>
      </dgm:t>
    </dgm:pt>
    <dgm:pt modelId="{1DE70840-403C-4011-89DB-F9731910425D}">
      <dgm:prSet phldrT="[文字]" custT="1"/>
      <dgm:spPr>
        <a:solidFill>
          <a:srgbClr val="FF4D15"/>
        </a:solidFill>
      </dgm:spPr>
      <dgm:t>
        <a:bodyPr/>
        <a:lstStyle/>
        <a:p>
          <a:r>
            <a:rPr lang="en-US" sz="1400" b="1" i="0" u="sng" dirty="0" smtClean="0">
              <a:solidFill>
                <a:schemeClr val="tx1"/>
              </a:solidFill>
            </a:rPr>
            <a:t>Prevention and Correction of Sexual Harassment</a:t>
          </a:r>
          <a:endParaRPr lang="zh-TW" altLang="en-US" sz="1400" b="1" u="sng" dirty="0">
            <a:solidFill>
              <a:schemeClr val="tx1"/>
            </a:solidFill>
          </a:endParaRPr>
        </a:p>
      </dgm:t>
    </dgm:pt>
    <dgm:pt modelId="{555525FD-27A6-42D3-B77B-185C1FF30BB6}" type="parTrans" cxnId="{EB9880DD-D321-47FA-B583-8BC03DE70139}">
      <dgm:prSet/>
      <dgm:spPr/>
      <dgm:t>
        <a:bodyPr/>
        <a:lstStyle/>
        <a:p>
          <a:endParaRPr lang="zh-TW" altLang="en-US" sz="1400"/>
        </a:p>
      </dgm:t>
    </dgm:pt>
    <dgm:pt modelId="{48FE975A-0F0D-4F8A-A913-8E82F68C38D7}" type="sibTrans" cxnId="{EB9880DD-D321-47FA-B583-8BC03DE70139}">
      <dgm:prSet/>
      <dgm:spPr/>
      <dgm:t>
        <a:bodyPr/>
        <a:lstStyle/>
        <a:p>
          <a:endParaRPr lang="zh-TW" altLang="en-US" sz="1400"/>
        </a:p>
      </dgm:t>
    </dgm:pt>
    <dgm:pt modelId="{13A724CB-5AD6-4983-A65F-69E63F3AB9F8}">
      <dgm:prSet custT="1"/>
      <dgm:spPr>
        <a:solidFill>
          <a:srgbClr val="FF4D15"/>
        </a:solidFill>
      </dgm:spPr>
      <dgm:t>
        <a:bodyPr/>
        <a:lstStyle/>
        <a:p>
          <a:r>
            <a:rPr lang="en-US" sz="1400" b="1" i="0" u="sng" dirty="0" smtClean="0">
              <a:solidFill>
                <a:schemeClr val="tx1"/>
              </a:solidFill>
            </a:rPr>
            <a:t>Measures for Promoting Equality in Employment</a:t>
          </a:r>
          <a:endParaRPr lang="en-US" altLang="zh-TW" sz="1400" b="1" u="sng" dirty="0">
            <a:solidFill>
              <a:schemeClr val="tx1"/>
            </a:solidFill>
          </a:endParaRPr>
        </a:p>
      </dgm:t>
    </dgm:pt>
    <dgm:pt modelId="{25FE29E5-5C03-4C6F-86B7-0DA07252EE08}" type="parTrans" cxnId="{2A502A53-288A-40B0-8EC8-705D47F318DA}">
      <dgm:prSet/>
      <dgm:spPr/>
      <dgm:t>
        <a:bodyPr/>
        <a:lstStyle/>
        <a:p>
          <a:endParaRPr lang="zh-TW" altLang="en-US" sz="1400"/>
        </a:p>
      </dgm:t>
    </dgm:pt>
    <dgm:pt modelId="{19E64A61-CD2C-488F-B604-EFDEF80699F6}" type="sibTrans" cxnId="{2A502A53-288A-40B0-8EC8-705D47F318DA}">
      <dgm:prSet/>
      <dgm:spPr/>
      <dgm:t>
        <a:bodyPr/>
        <a:lstStyle/>
        <a:p>
          <a:endParaRPr lang="zh-TW" altLang="en-US" sz="1400"/>
        </a:p>
      </dgm:t>
    </dgm:pt>
    <dgm:pt modelId="{9D5AA1A9-451A-4121-8A8D-F36700AFFD7F}">
      <dgm:prSet custT="1"/>
      <dgm:spPr>
        <a:solidFill>
          <a:srgbClr val="FF4D15"/>
        </a:solidFill>
      </dgm:spPr>
      <dgm:t>
        <a:bodyPr/>
        <a:lstStyle/>
        <a:p>
          <a:r>
            <a:rPr lang="en-US" sz="1400" b="1" i="0" u="sng" dirty="0" smtClean="0">
              <a:solidFill>
                <a:schemeClr val="tx1"/>
              </a:solidFill>
            </a:rPr>
            <a:t>Complaint Procedures and Remedies</a:t>
          </a:r>
          <a:endParaRPr lang="en-US" altLang="zh-TW" sz="1400" b="1" u="sng" dirty="0">
            <a:solidFill>
              <a:schemeClr val="tx1"/>
            </a:solidFill>
          </a:endParaRPr>
        </a:p>
      </dgm:t>
    </dgm:pt>
    <dgm:pt modelId="{CA327931-788F-4D14-B5A0-45355453DDB3}" type="parTrans" cxnId="{E53358CD-80A8-4014-B994-A4CA3128BDC6}">
      <dgm:prSet/>
      <dgm:spPr/>
      <dgm:t>
        <a:bodyPr/>
        <a:lstStyle/>
        <a:p>
          <a:endParaRPr lang="zh-TW" altLang="en-US" sz="1400"/>
        </a:p>
      </dgm:t>
    </dgm:pt>
    <dgm:pt modelId="{5D55059A-7B27-400B-90AC-562AC1C7AD0C}" type="sibTrans" cxnId="{E53358CD-80A8-4014-B994-A4CA3128BDC6}">
      <dgm:prSet/>
      <dgm:spPr/>
      <dgm:t>
        <a:bodyPr/>
        <a:lstStyle/>
        <a:p>
          <a:endParaRPr lang="zh-TW" altLang="en-US" sz="1400"/>
        </a:p>
      </dgm:t>
    </dgm:pt>
    <dgm:pt modelId="{FD40D7E1-0070-45F3-BE6C-0CA1C2E7D295}">
      <dgm:prSet custT="1"/>
      <dgm:spPr/>
      <dgm:t>
        <a:bodyPr/>
        <a:lstStyle/>
        <a:p>
          <a:r>
            <a:rPr lang="en-US" sz="1400" b="0" i="0" dirty="0" smtClean="0">
              <a:solidFill>
                <a:schemeClr val="tx1"/>
              </a:solidFill>
            </a:rPr>
            <a:t>Penal Provisions</a:t>
          </a:r>
          <a:endParaRPr lang="en-US" altLang="zh-TW" sz="1400" dirty="0">
            <a:solidFill>
              <a:schemeClr val="tx1"/>
            </a:solidFill>
          </a:endParaRPr>
        </a:p>
      </dgm:t>
    </dgm:pt>
    <dgm:pt modelId="{74FE7935-042B-4653-979D-C038DBD88215}" type="parTrans" cxnId="{A541B786-273D-47DA-A808-A5F8E9BBD18F}">
      <dgm:prSet/>
      <dgm:spPr/>
      <dgm:t>
        <a:bodyPr/>
        <a:lstStyle/>
        <a:p>
          <a:endParaRPr lang="zh-TW" altLang="en-US" sz="1400"/>
        </a:p>
      </dgm:t>
    </dgm:pt>
    <dgm:pt modelId="{455E4A32-8A0E-4419-B6DD-65CA4ACDAD99}" type="sibTrans" cxnId="{A541B786-273D-47DA-A808-A5F8E9BBD18F}">
      <dgm:prSet/>
      <dgm:spPr/>
      <dgm:t>
        <a:bodyPr/>
        <a:lstStyle/>
        <a:p>
          <a:endParaRPr lang="zh-TW" altLang="en-US" sz="1400"/>
        </a:p>
      </dgm:t>
    </dgm:pt>
    <dgm:pt modelId="{F23FB801-40C7-4208-BD33-6F29B3F242A2}" type="pres">
      <dgm:prSet presAssocID="{7CC4DCE5-BA63-422F-AA1A-8F62B11300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0B0E61D6-4991-4C28-BEDA-B1DF93983AD9}" type="pres">
      <dgm:prSet presAssocID="{F261C2BF-3D55-4D47-94FA-448D7BE10A70}" presName="hierRoot1" presStyleCnt="0">
        <dgm:presLayoutVars>
          <dgm:hierBranch val="init"/>
        </dgm:presLayoutVars>
      </dgm:prSet>
      <dgm:spPr/>
    </dgm:pt>
    <dgm:pt modelId="{8BFBDF94-E452-4F10-890E-CC365BA0CA2C}" type="pres">
      <dgm:prSet presAssocID="{F261C2BF-3D55-4D47-94FA-448D7BE10A70}" presName="rootComposite1" presStyleCnt="0"/>
      <dgm:spPr/>
    </dgm:pt>
    <dgm:pt modelId="{3ED8CE4E-D37D-402D-849F-6AF770609FB5}" type="pres">
      <dgm:prSet presAssocID="{F261C2BF-3D55-4D47-94FA-448D7BE10A70}" presName="rootText1" presStyleLbl="node0" presStyleIdx="0" presStyleCnt="1" custScaleX="189239" custScaleY="27509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61C6701-19DC-4766-A6EC-F87A5CB543DD}" type="pres">
      <dgm:prSet presAssocID="{F261C2BF-3D55-4D47-94FA-448D7BE10A70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6AD3ECF8-9F01-4CE0-95BF-7B78A4393FA4}" type="pres">
      <dgm:prSet presAssocID="{F261C2BF-3D55-4D47-94FA-448D7BE10A70}" presName="hierChild2" presStyleCnt="0"/>
      <dgm:spPr/>
    </dgm:pt>
    <dgm:pt modelId="{32D6B7F3-7C3A-4E3A-9ADA-4F530309CAF0}" type="pres">
      <dgm:prSet presAssocID="{29DA9A9F-3ADA-46B5-85E6-C4AF38DA1EFE}" presName="Name64" presStyleLbl="parChTrans1D2" presStyleIdx="0" presStyleCnt="6"/>
      <dgm:spPr/>
      <dgm:t>
        <a:bodyPr/>
        <a:lstStyle/>
        <a:p>
          <a:endParaRPr lang="zh-TW" altLang="en-US"/>
        </a:p>
      </dgm:t>
    </dgm:pt>
    <dgm:pt modelId="{BA86CAA9-53A2-44C1-8986-C12E45D867ED}" type="pres">
      <dgm:prSet presAssocID="{44330FAA-0115-4110-BC98-2D3B1705544C}" presName="hierRoot2" presStyleCnt="0">
        <dgm:presLayoutVars>
          <dgm:hierBranch val="init"/>
        </dgm:presLayoutVars>
      </dgm:prSet>
      <dgm:spPr/>
    </dgm:pt>
    <dgm:pt modelId="{4D0B1899-C39D-4EE2-9386-A32504211E56}" type="pres">
      <dgm:prSet presAssocID="{44330FAA-0115-4110-BC98-2D3B1705544C}" presName="rootComposite" presStyleCnt="0"/>
      <dgm:spPr/>
    </dgm:pt>
    <dgm:pt modelId="{09DF083E-05CB-4C0B-BBF2-8886B0BE3AF0}" type="pres">
      <dgm:prSet presAssocID="{44330FAA-0115-4110-BC98-2D3B1705544C}" presName="rootText" presStyleLbl="node2" presStyleIdx="0" presStyleCnt="6" custScaleX="34344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F30A1CD-B4F8-45AA-ACE8-754D01FD2841}" type="pres">
      <dgm:prSet presAssocID="{44330FAA-0115-4110-BC98-2D3B1705544C}" presName="rootConnector" presStyleLbl="node2" presStyleIdx="0" presStyleCnt="6"/>
      <dgm:spPr/>
      <dgm:t>
        <a:bodyPr/>
        <a:lstStyle/>
        <a:p>
          <a:endParaRPr lang="zh-TW" altLang="en-US"/>
        </a:p>
      </dgm:t>
    </dgm:pt>
    <dgm:pt modelId="{73124F7E-3F2E-4F91-9307-0E3DC7BD7199}" type="pres">
      <dgm:prSet presAssocID="{44330FAA-0115-4110-BC98-2D3B1705544C}" presName="hierChild4" presStyleCnt="0"/>
      <dgm:spPr/>
    </dgm:pt>
    <dgm:pt modelId="{305C94BA-2063-45E3-83DE-05BCDD190E51}" type="pres">
      <dgm:prSet presAssocID="{44330FAA-0115-4110-BC98-2D3B1705544C}" presName="hierChild5" presStyleCnt="0"/>
      <dgm:spPr/>
    </dgm:pt>
    <dgm:pt modelId="{DF56B054-49EB-4C84-9F14-CE80B64C43C2}" type="pres">
      <dgm:prSet presAssocID="{AC674359-C33E-45CE-A243-82EBDC290B59}" presName="Name64" presStyleLbl="parChTrans1D2" presStyleIdx="1" presStyleCnt="6"/>
      <dgm:spPr/>
      <dgm:t>
        <a:bodyPr/>
        <a:lstStyle/>
        <a:p>
          <a:endParaRPr lang="zh-TW" altLang="en-US"/>
        </a:p>
      </dgm:t>
    </dgm:pt>
    <dgm:pt modelId="{D2419AED-EA12-4FD4-8023-696AA13193F6}" type="pres">
      <dgm:prSet presAssocID="{0D41C486-D9D4-4A47-8EC5-E25CFEB0DD66}" presName="hierRoot2" presStyleCnt="0">
        <dgm:presLayoutVars>
          <dgm:hierBranch val="init"/>
        </dgm:presLayoutVars>
      </dgm:prSet>
      <dgm:spPr/>
    </dgm:pt>
    <dgm:pt modelId="{BA5967BF-52DC-4A30-BA82-992DAB0EF5B3}" type="pres">
      <dgm:prSet presAssocID="{0D41C486-D9D4-4A47-8EC5-E25CFEB0DD66}" presName="rootComposite" presStyleCnt="0"/>
      <dgm:spPr/>
    </dgm:pt>
    <dgm:pt modelId="{0DAF8ADD-40CB-4C55-8342-AFFD11ED34FF}" type="pres">
      <dgm:prSet presAssocID="{0D41C486-D9D4-4A47-8EC5-E25CFEB0DD66}" presName="rootText" presStyleLbl="node2" presStyleIdx="1" presStyleCnt="6" custScaleX="34066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8E01894-BB14-417F-8955-2E8FE373D83F}" type="pres">
      <dgm:prSet presAssocID="{0D41C486-D9D4-4A47-8EC5-E25CFEB0DD66}" presName="rootConnector" presStyleLbl="node2" presStyleIdx="1" presStyleCnt="6"/>
      <dgm:spPr/>
      <dgm:t>
        <a:bodyPr/>
        <a:lstStyle/>
        <a:p>
          <a:endParaRPr lang="zh-TW" altLang="en-US"/>
        </a:p>
      </dgm:t>
    </dgm:pt>
    <dgm:pt modelId="{42E2F900-797E-4C25-8649-61183E7512A8}" type="pres">
      <dgm:prSet presAssocID="{0D41C486-D9D4-4A47-8EC5-E25CFEB0DD66}" presName="hierChild4" presStyleCnt="0"/>
      <dgm:spPr/>
    </dgm:pt>
    <dgm:pt modelId="{957FB5FE-238C-423A-99B9-1F218F43954C}" type="pres">
      <dgm:prSet presAssocID="{0D41C486-D9D4-4A47-8EC5-E25CFEB0DD66}" presName="hierChild5" presStyleCnt="0"/>
      <dgm:spPr/>
    </dgm:pt>
    <dgm:pt modelId="{35AD7AC5-DD5D-4C96-AD7D-DE6D55DE30A5}" type="pres">
      <dgm:prSet presAssocID="{555525FD-27A6-42D3-B77B-185C1FF30BB6}" presName="Name64" presStyleLbl="parChTrans1D2" presStyleIdx="2" presStyleCnt="6"/>
      <dgm:spPr/>
      <dgm:t>
        <a:bodyPr/>
        <a:lstStyle/>
        <a:p>
          <a:endParaRPr lang="zh-TW" altLang="en-US"/>
        </a:p>
      </dgm:t>
    </dgm:pt>
    <dgm:pt modelId="{A0672FC0-CE33-43D0-BB90-7779D2186D2A}" type="pres">
      <dgm:prSet presAssocID="{1DE70840-403C-4011-89DB-F9731910425D}" presName="hierRoot2" presStyleCnt="0">
        <dgm:presLayoutVars>
          <dgm:hierBranch val="init"/>
        </dgm:presLayoutVars>
      </dgm:prSet>
      <dgm:spPr/>
    </dgm:pt>
    <dgm:pt modelId="{270ABBB4-9DA5-42D7-9F9D-4C97E49B0E11}" type="pres">
      <dgm:prSet presAssocID="{1DE70840-403C-4011-89DB-F9731910425D}" presName="rootComposite" presStyleCnt="0"/>
      <dgm:spPr/>
    </dgm:pt>
    <dgm:pt modelId="{E9ED7A82-562B-4A55-9175-6A4F34437F1D}" type="pres">
      <dgm:prSet presAssocID="{1DE70840-403C-4011-89DB-F9731910425D}" presName="rootText" presStyleLbl="node2" presStyleIdx="2" presStyleCnt="6" custScaleX="4154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24CACCF-A856-4869-871E-06BA902A1CE5}" type="pres">
      <dgm:prSet presAssocID="{1DE70840-403C-4011-89DB-F9731910425D}" presName="rootConnector" presStyleLbl="node2" presStyleIdx="2" presStyleCnt="6"/>
      <dgm:spPr/>
      <dgm:t>
        <a:bodyPr/>
        <a:lstStyle/>
        <a:p>
          <a:endParaRPr lang="zh-TW" altLang="en-US"/>
        </a:p>
      </dgm:t>
    </dgm:pt>
    <dgm:pt modelId="{0A20EBD6-6828-4222-9784-46B4DB976D46}" type="pres">
      <dgm:prSet presAssocID="{1DE70840-403C-4011-89DB-F9731910425D}" presName="hierChild4" presStyleCnt="0"/>
      <dgm:spPr/>
    </dgm:pt>
    <dgm:pt modelId="{347F3700-8191-4FE5-BB85-0B4A1DF00CB9}" type="pres">
      <dgm:prSet presAssocID="{1DE70840-403C-4011-89DB-F9731910425D}" presName="hierChild5" presStyleCnt="0"/>
      <dgm:spPr/>
    </dgm:pt>
    <dgm:pt modelId="{69E0AE13-88E8-472D-9851-DB029F767328}" type="pres">
      <dgm:prSet presAssocID="{25FE29E5-5C03-4C6F-86B7-0DA07252EE08}" presName="Name64" presStyleLbl="parChTrans1D2" presStyleIdx="3" presStyleCnt="6"/>
      <dgm:spPr/>
      <dgm:t>
        <a:bodyPr/>
        <a:lstStyle/>
        <a:p>
          <a:endParaRPr lang="zh-TW" altLang="en-US"/>
        </a:p>
      </dgm:t>
    </dgm:pt>
    <dgm:pt modelId="{9333CA37-5031-44D6-8718-7390AD8538B3}" type="pres">
      <dgm:prSet presAssocID="{13A724CB-5AD6-4983-A65F-69E63F3AB9F8}" presName="hierRoot2" presStyleCnt="0">
        <dgm:presLayoutVars>
          <dgm:hierBranch val="init"/>
        </dgm:presLayoutVars>
      </dgm:prSet>
      <dgm:spPr/>
    </dgm:pt>
    <dgm:pt modelId="{5A8DDFF5-AD59-453A-85FD-BE0084C66AFC}" type="pres">
      <dgm:prSet presAssocID="{13A724CB-5AD6-4983-A65F-69E63F3AB9F8}" presName="rootComposite" presStyleCnt="0"/>
      <dgm:spPr/>
    </dgm:pt>
    <dgm:pt modelId="{18D8C2C5-E0EC-49FB-840D-3C3AAADA9218}" type="pres">
      <dgm:prSet presAssocID="{13A724CB-5AD6-4983-A65F-69E63F3AB9F8}" presName="rootText" presStyleLbl="node2" presStyleIdx="3" presStyleCnt="6" custScaleX="38582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FEE42F2-9CB8-4780-B507-73A424F082C4}" type="pres">
      <dgm:prSet presAssocID="{13A724CB-5AD6-4983-A65F-69E63F3AB9F8}" presName="rootConnector" presStyleLbl="node2" presStyleIdx="3" presStyleCnt="6"/>
      <dgm:spPr/>
      <dgm:t>
        <a:bodyPr/>
        <a:lstStyle/>
        <a:p>
          <a:endParaRPr lang="zh-TW" altLang="en-US"/>
        </a:p>
      </dgm:t>
    </dgm:pt>
    <dgm:pt modelId="{18634ACA-2C8B-4A68-BF6A-41AC88B0A9F2}" type="pres">
      <dgm:prSet presAssocID="{13A724CB-5AD6-4983-A65F-69E63F3AB9F8}" presName="hierChild4" presStyleCnt="0"/>
      <dgm:spPr/>
    </dgm:pt>
    <dgm:pt modelId="{3B1EA7B4-844B-4B74-8CD6-80684FA3754B}" type="pres">
      <dgm:prSet presAssocID="{13A724CB-5AD6-4983-A65F-69E63F3AB9F8}" presName="hierChild5" presStyleCnt="0"/>
      <dgm:spPr/>
    </dgm:pt>
    <dgm:pt modelId="{09EFDF19-C252-4C55-9B8C-615CF6528700}" type="pres">
      <dgm:prSet presAssocID="{CA327931-788F-4D14-B5A0-45355453DDB3}" presName="Name64" presStyleLbl="parChTrans1D2" presStyleIdx="4" presStyleCnt="6"/>
      <dgm:spPr/>
      <dgm:t>
        <a:bodyPr/>
        <a:lstStyle/>
        <a:p>
          <a:endParaRPr lang="zh-TW" altLang="en-US"/>
        </a:p>
      </dgm:t>
    </dgm:pt>
    <dgm:pt modelId="{06A6F187-F888-4CAA-BF67-9D3EC54FDB2F}" type="pres">
      <dgm:prSet presAssocID="{9D5AA1A9-451A-4121-8A8D-F36700AFFD7F}" presName="hierRoot2" presStyleCnt="0">
        <dgm:presLayoutVars>
          <dgm:hierBranch val="init"/>
        </dgm:presLayoutVars>
      </dgm:prSet>
      <dgm:spPr/>
    </dgm:pt>
    <dgm:pt modelId="{B4C9273B-1946-4063-8AD0-A06DC2A0BA0D}" type="pres">
      <dgm:prSet presAssocID="{9D5AA1A9-451A-4121-8A8D-F36700AFFD7F}" presName="rootComposite" presStyleCnt="0"/>
      <dgm:spPr/>
    </dgm:pt>
    <dgm:pt modelId="{803FD2F6-1DB3-45A7-98DD-0E97823A586E}" type="pres">
      <dgm:prSet presAssocID="{9D5AA1A9-451A-4121-8A8D-F36700AFFD7F}" presName="rootText" presStyleLbl="node2" presStyleIdx="4" presStyleCnt="6" custScaleX="343445" custLinFactNeighborX="862" custLinFactNeighborY="-331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6394F63-6813-4A34-98FE-072628B53728}" type="pres">
      <dgm:prSet presAssocID="{9D5AA1A9-451A-4121-8A8D-F36700AFFD7F}" presName="rootConnector" presStyleLbl="node2" presStyleIdx="4" presStyleCnt="6"/>
      <dgm:spPr/>
      <dgm:t>
        <a:bodyPr/>
        <a:lstStyle/>
        <a:p>
          <a:endParaRPr lang="zh-TW" altLang="en-US"/>
        </a:p>
      </dgm:t>
    </dgm:pt>
    <dgm:pt modelId="{BE421DC0-2288-48DA-B484-584559A06982}" type="pres">
      <dgm:prSet presAssocID="{9D5AA1A9-451A-4121-8A8D-F36700AFFD7F}" presName="hierChild4" presStyleCnt="0"/>
      <dgm:spPr/>
    </dgm:pt>
    <dgm:pt modelId="{5E90AD4C-CC5D-4AC7-B7C1-D4854B2ECB2F}" type="pres">
      <dgm:prSet presAssocID="{9D5AA1A9-451A-4121-8A8D-F36700AFFD7F}" presName="hierChild5" presStyleCnt="0"/>
      <dgm:spPr/>
    </dgm:pt>
    <dgm:pt modelId="{97C47A16-24BB-44FB-9F5C-B2483FF12357}" type="pres">
      <dgm:prSet presAssocID="{74FE7935-042B-4653-979D-C038DBD88215}" presName="Name64" presStyleLbl="parChTrans1D2" presStyleIdx="5" presStyleCnt="6"/>
      <dgm:spPr/>
      <dgm:t>
        <a:bodyPr/>
        <a:lstStyle/>
        <a:p>
          <a:endParaRPr lang="zh-TW" altLang="en-US"/>
        </a:p>
      </dgm:t>
    </dgm:pt>
    <dgm:pt modelId="{778D8D48-63A8-4914-B6E3-033097450390}" type="pres">
      <dgm:prSet presAssocID="{FD40D7E1-0070-45F3-BE6C-0CA1C2E7D295}" presName="hierRoot2" presStyleCnt="0">
        <dgm:presLayoutVars>
          <dgm:hierBranch val="init"/>
        </dgm:presLayoutVars>
      </dgm:prSet>
      <dgm:spPr/>
    </dgm:pt>
    <dgm:pt modelId="{284ECBEA-285B-4471-8AD8-2CB27E0D292A}" type="pres">
      <dgm:prSet presAssocID="{FD40D7E1-0070-45F3-BE6C-0CA1C2E7D295}" presName="rootComposite" presStyleCnt="0"/>
      <dgm:spPr/>
    </dgm:pt>
    <dgm:pt modelId="{AFEDAA6E-F612-48AB-9DAD-B5288629E809}" type="pres">
      <dgm:prSet presAssocID="{FD40D7E1-0070-45F3-BE6C-0CA1C2E7D295}" presName="rootText" presStyleLbl="node2" presStyleIdx="5" presStyleCnt="6" custScaleX="34193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A4FF873-4EAA-415C-B54B-31FA0CD88E84}" type="pres">
      <dgm:prSet presAssocID="{FD40D7E1-0070-45F3-BE6C-0CA1C2E7D295}" presName="rootConnector" presStyleLbl="node2" presStyleIdx="5" presStyleCnt="6"/>
      <dgm:spPr/>
      <dgm:t>
        <a:bodyPr/>
        <a:lstStyle/>
        <a:p>
          <a:endParaRPr lang="zh-TW" altLang="en-US"/>
        </a:p>
      </dgm:t>
    </dgm:pt>
    <dgm:pt modelId="{89D05F59-E704-4C28-BFEE-3913ED7337FA}" type="pres">
      <dgm:prSet presAssocID="{FD40D7E1-0070-45F3-BE6C-0CA1C2E7D295}" presName="hierChild4" presStyleCnt="0"/>
      <dgm:spPr/>
    </dgm:pt>
    <dgm:pt modelId="{4C99A125-5B60-4732-B842-28E868A1EDCF}" type="pres">
      <dgm:prSet presAssocID="{FD40D7E1-0070-45F3-BE6C-0CA1C2E7D295}" presName="hierChild5" presStyleCnt="0"/>
      <dgm:spPr/>
    </dgm:pt>
    <dgm:pt modelId="{A55F8BFA-3C0D-4945-9D88-8B0426E50B31}" type="pres">
      <dgm:prSet presAssocID="{F261C2BF-3D55-4D47-94FA-448D7BE10A70}" presName="hierChild3" presStyleCnt="0"/>
      <dgm:spPr/>
    </dgm:pt>
  </dgm:ptLst>
  <dgm:cxnLst>
    <dgm:cxn modelId="{4E52D608-4E97-4571-8D37-DFCC858BE6AF}" srcId="{F261C2BF-3D55-4D47-94FA-448D7BE10A70}" destId="{44330FAA-0115-4110-BC98-2D3B1705544C}" srcOrd="0" destOrd="0" parTransId="{29DA9A9F-3ADA-46B5-85E6-C4AF38DA1EFE}" sibTransId="{5D362E30-9FAA-4985-AEB2-B16A34D7D2BA}"/>
    <dgm:cxn modelId="{219A2A7A-A731-4626-9455-C42F78D1CDF3}" type="presOf" srcId="{F261C2BF-3D55-4D47-94FA-448D7BE10A70}" destId="{B61C6701-19DC-4766-A6EC-F87A5CB543DD}" srcOrd="1" destOrd="0" presId="urn:microsoft.com/office/officeart/2009/3/layout/HorizontalOrganizationChart"/>
    <dgm:cxn modelId="{A838552B-E716-45DB-AB6B-386D5F8EDE53}" type="presOf" srcId="{29DA9A9F-3ADA-46B5-85E6-C4AF38DA1EFE}" destId="{32D6B7F3-7C3A-4E3A-9ADA-4F530309CAF0}" srcOrd="0" destOrd="0" presId="urn:microsoft.com/office/officeart/2009/3/layout/HorizontalOrganizationChart"/>
    <dgm:cxn modelId="{334749D0-EF2E-4DCF-8AF8-77C7AFAAA4AE}" type="presOf" srcId="{0D41C486-D9D4-4A47-8EC5-E25CFEB0DD66}" destId="{0DAF8ADD-40CB-4C55-8342-AFFD11ED34FF}" srcOrd="0" destOrd="0" presId="urn:microsoft.com/office/officeart/2009/3/layout/HorizontalOrganizationChart"/>
    <dgm:cxn modelId="{03C499A6-4F3E-4DBF-91A4-DDD2D34C9492}" type="presOf" srcId="{FD40D7E1-0070-45F3-BE6C-0CA1C2E7D295}" destId="{3A4FF873-4EAA-415C-B54B-31FA0CD88E84}" srcOrd="1" destOrd="0" presId="urn:microsoft.com/office/officeart/2009/3/layout/HorizontalOrganizationChart"/>
    <dgm:cxn modelId="{0224F03F-DEA0-48AC-AF9A-447FEE9ACE46}" type="presOf" srcId="{74FE7935-042B-4653-979D-C038DBD88215}" destId="{97C47A16-24BB-44FB-9F5C-B2483FF12357}" srcOrd="0" destOrd="0" presId="urn:microsoft.com/office/officeart/2009/3/layout/HorizontalOrganizationChart"/>
    <dgm:cxn modelId="{15224DBA-EE6D-4783-BAF9-F90E815CAE84}" type="presOf" srcId="{AC674359-C33E-45CE-A243-82EBDC290B59}" destId="{DF56B054-49EB-4C84-9F14-CE80B64C43C2}" srcOrd="0" destOrd="0" presId="urn:microsoft.com/office/officeart/2009/3/layout/HorizontalOrganizationChart"/>
    <dgm:cxn modelId="{092D75BD-6913-4149-A1A9-58CC91B81C66}" type="presOf" srcId="{CA327931-788F-4D14-B5A0-45355453DDB3}" destId="{09EFDF19-C252-4C55-9B8C-615CF6528700}" srcOrd="0" destOrd="0" presId="urn:microsoft.com/office/officeart/2009/3/layout/HorizontalOrganizationChart"/>
    <dgm:cxn modelId="{B33717CE-14CD-42B1-BEBB-674D782F458B}" type="presOf" srcId="{44330FAA-0115-4110-BC98-2D3B1705544C}" destId="{9F30A1CD-B4F8-45AA-ACE8-754D01FD2841}" srcOrd="1" destOrd="0" presId="urn:microsoft.com/office/officeart/2009/3/layout/HorizontalOrganizationChart"/>
    <dgm:cxn modelId="{DAD34507-D897-46C5-981F-B5A0306809AF}" type="presOf" srcId="{7CC4DCE5-BA63-422F-AA1A-8F62B113002F}" destId="{F23FB801-40C7-4208-BD33-6F29B3F242A2}" srcOrd="0" destOrd="0" presId="urn:microsoft.com/office/officeart/2009/3/layout/HorizontalOrganizationChart"/>
    <dgm:cxn modelId="{F268D1F2-CBAA-416C-9D54-8AF2A7BB04BF}" type="presOf" srcId="{F261C2BF-3D55-4D47-94FA-448D7BE10A70}" destId="{3ED8CE4E-D37D-402D-849F-6AF770609FB5}" srcOrd="0" destOrd="0" presId="urn:microsoft.com/office/officeart/2009/3/layout/HorizontalOrganizationChart"/>
    <dgm:cxn modelId="{C7E082B1-943C-4527-8C3E-13DB15036248}" type="presOf" srcId="{13A724CB-5AD6-4983-A65F-69E63F3AB9F8}" destId="{18D8C2C5-E0EC-49FB-840D-3C3AAADA9218}" srcOrd="0" destOrd="0" presId="urn:microsoft.com/office/officeart/2009/3/layout/HorizontalOrganizationChart"/>
    <dgm:cxn modelId="{BB6DDAD0-12DD-4291-87E8-34E7164EF37A}" srcId="{7CC4DCE5-BA63-422F-AA1A-8F62B113002F}" destId="{F261C2BF-3D55-4D47-94FA-448D7BE10A70}" srcOrd="0" destOrd="0" parTransId="{BC5F507E-21A0-4FAC-A971-3EA9D845F4AF}" sibTransId="{5C352E8A-3B10-4A1C-8CED-4C59F7A59C60}"/>
    <dgm:cxn modelId="{5A1F6BFA-5BDD-423A-A578-DB8FC70A4B8C}" type="presOf" srcId="{555525FD-27A6-42D3-B77B-185C1FF30BB6}" destId="{35AD7AC5-DD5D-4C96-AD7D-DE6D55DE30A5}" srcOrd="0" destOrd="0" presId="urn:microsoft.com/office/officeart/2009/3/layout/HorizontalOrganizationChart"/>
    <dgm:cxn modelId="{7281385C-9942-4EFF-AC68-35A19E4E44B9}" type="presOf" srcId="{1DE70840-403C-4011-89DB-F9731910425D}" destId="{324CACCF-A856-4869-871E-06BA902A1CE5}" srcOrd="1" destOrd="0" presId="urn:microsoft.com/office/officeart/2009/3/layout/HorizontalOrganizationChart"/>
    <dgm:cxn modelId="{E53358CD-80A8-4014-B994-A4CA3128BDC6}" srcId="{F261C2BF-3D55-4D47-94FA-448D7BE10A70}" destId="{9D5AA1A9-451A-4121-8A8D-F36700AFFD7F}" srcOrd="4" destOrd="0" parTransId="{CA327931-788F-4D14-B5A0-45355453DDB3}" sibTransId="{5D55059A-7B27-400B-90AC-562AC1C7AD0C}"/>
    <dgm:cxn modelId="{2A502A53-288A-40B0-8EC8-705D47F318DA}" srcId="{F261C2BF-3D55-4D47-94FA-448D7BE10A70}" destId="{13A724CB-5AD6-4983-A65F-69E63F3AB9F8}" srcOrd="3" destOrd="0" parTransId="{25FE29E5-5C03-4C6F-86B7-0DA07252EE08}" sibTransId="{19E64A61-CD2C-488F-B604-EFDEF80699F6}"/>
    <dgm:cxn modelId="{1A09C437-4CDB-48B0-BFE5-B5B493237D35}" type="presOf" srcId="{FD40D7E1-0070-45F3-BE6C-0CA1C2E7D295}" destId="{AFEDAA6E-F612-48AB-9DAD-B5288629E809}" srcOrd="0" destOrd="0" presId="urn:microsoft.com/office/officeart/2009/3/layout/HorizontalOrganizationChart"/>
    <dgm:cxn modelId="{A541B786-273D-47DA-A808-A5F8E9BBD18F}" srcId="{F261C2BF-3D55-4D47-94FA-448D7BE10A70}" destId="{FD40D7E1-0070-45F3-BE6C-0CA1C2E7D295}" srcOrd="5" destOrd="0" parTransId="{74FE7935-042B-4653-979D-C038DBD88215}" sibTransId="{455E4A32-8A0E-4419-B6DD-65CA4ACDAD99}"/>
    <dgm:cxn modelId="{27B723C6-7B2C-42E8-84D1-C52142684DD6}" type="presOf" srcId="{25FE29E5-5C03-4C6F-86B7-0DA07252EE08}" destId="{69E0AE13-88E8-472D-9851-DB029F767328}" srcOrd="0" destOrd="0" presId="urn:microsoft.com/office/officeart/2009/3/layout/HorizontalOrganizationChart"/>
    <dgm:cxn modelId="{C5B221E1-5CD8-4A75-A0B7-4F20DAFABD14}" type="presOf" srcId="{9D5AA1A9-451A-4121-8A8D-F36700AFFD7F}" destId="{803FD2F6-1DB3-45A7-98DD-0E97823A586E}" srcOrd="0" destOrd="0" presId="urn:microsoft.com/office/officeart/2009/3/layout/HorizontalOrganizationChart"/>
    <dgm:cxn modelId="{9097D4C2-3F6B-44CE-B0C8-3D0AD8A08264}" type="presOf" srcId="{9D5AA1A9-451A-4121-8A8D-F36700AFFD7F}" destId="{96394F63-6813-4A34-98FE-072628B53728}" srcOrd="1" destOrd="0" presId="urn:microsoft.com/office/officeart/2009/3/layout/HorizontalOrganizationChart"/>
    <dgm:cxn modelId="{09FDDEC6-74A7-4767-A414-E3331A98826B}" type="presOf" srcId="{0D41C486-D9D4-4A47-8EC5-E25CFEB0DD66}" destId="{D8E01894-BB14-417F-8955-2E8FE373D83F}" srcOrd="1" destOrd="0" presId="urn:microsoft.com/office/officeart/2009/3/layout/HorizontalOrganizationChart"/>
    <dgm:cxn modelId="{F07886E1-CD24-4F7F-B256-E3BC2BB8DC0E}" type="presOf" srcId="{13A724CB-5AD6-4983-A65F-69E63F3AB9F8}" destId="{EFEE42F2-9CB8-4780-B507-73A424F082C4}" srcOrd="1" destOrd="0" presId="urn:microsoft.com/office/officeart/2009/3/layout/HorizontalOrganizationChart"/>
    <dgm:cxn modelId="{BB1C9626-878B-4A88-AE12-D401A3789B21}" srcId="{F261C2BF-3D55-4D47-94FA-448D7BE10A70}" destId="{0D41C486-D9D4-4A47-8EC5-E25CFEB0DD66}" srcOrd="1" destOrd="0" parTransId="{AC674359-C33E-45CE-A243-82EBDC290B59}" sibTransId="{1E43694E-85A6-4570-A9B7-0EC9B68A39B4}"/>
    <dgm:cxn modelId="{2CD650F0-54D9-412C-9E50-61C4FA78A6B0}" type="presOf" srcId="{1DE70840-403C-4011-89DB-F9731910425D}" destId="{E9ED7A82-562B-4A55-9175-6A4F34437F1D}" srcOrd="0" destOrd="0" presId="urn:microsoft.com/office/officeart/2009/3/layout/HorizontalOrganizationChart"/>
    <dgm:cxn modelId="{EB9880DD-D321-47FA-B583-8BC03DE70139}" srcId="{F261C2BF-3D55-4D47-94FA-448D7BE10A70}" destId="{1DE70840-403C-4011-89DB-F9731910425D}" srcOrd="2" destOrd="0" parTransId="{555525FD-27A6-42D3-B77B-185C1FF30BB6}" sibTransId="{48FE975A-0F0D-4F8A-A913-8E82F68C38D7}"/>
    <dgm:cxn modelId="{ACA0A10E-F6EA-4A86-840A-AF2BE9965CA9}" type="presOf" srcId="{44330FAA-0115-4110-BC98-2D3B1705544C}" destId="{09DF083E-05CB-4C0B-BBF2-8886B0BE3AF0}" srcOrd="0" destOrd="0" presId="urn:microsoft.com/office/officeart/2009/3/layout/HorizontalOrganizationChart"/>
    <dgm:cxn modelId="{4EB8B6FF-2052-427C-A2F6-CBDA89E6803C}" type="presParOf" srcId="{F23FB801-40C7-4208-BD33-6F29B3F242A2}" destId="{0B0E61D6-4991-4C28-BEDA-B1DF93983AD9}" srcOrd="0" destOrd="0" presId="urn:microsoft.com/office/officeart/2009/3/layout/HorizontalOrganizationChart"/>
    <dgm:cxn modelId="{E144E6DE-9BE7-4A99-A1CC-612FF59BE195}" type="presParOf" srcId="{0B0E61D6-4991-4C28-BEDA-B1DF93983AD9}" destId="{8BFBDF94-E452-4F10-890E-CC365BA0CA2C}" srcOrd="0" destOrd="0" presId="urn:microsoft.com/office/officeart/2009/3/layout/HorizontalOrganizationChart"/>
    <dgm:cxn modelId="{DD15C790-925C-4226-B5F1-69159A42CE2C}" type="presParOf" srcId="{8BFBDF94-E452-4F10-890E-CC365BA0CA2C}" destId="{3ED8CE4E-D37D-402D-849F-6AF770609FB5}" srcOrd="0" destOrd="0" presId="urn:microsoft.com/office/officeart/2009/3/layout/HorizontalOrganizationChart"/>
    <dgm:cxn modelId="{26F97BAF-8BBA-4990-8C24-1B03279BD6EC}" type="presParOf" srcId="{8BFBDF94-E452-4F10-890E-CC365BA0CA2C}" destId="{B61C6701-19DC-4766-A6EC-F87A5CB543DD}" srcOrd="1" destOrd="0" presId="urn:microsoft.com/office/officeart/2009/3/layout/HorizontalOrganizationChart"/>
    <dgm:cxn modelId="{1AAF33D1-B1F7-4F16-A089-5AA8E1F7004F}" type="presParOf" srcId="{0B0E61D6-4991-4C28-BEDA-B1DF93983AD9}" destId="{6AD3ECF8-9F01-4CE0-95BF-7B78A4393FA4}" srcOrd="1" destOrd="0" presId="urn:microsoft.com/office/officeart/2009/3/layout/HorizontalOrganizationChart"/>
    <dgm:cxn modelId="{D6640413-069B-4568-845E-A854317961AB}" type="presParOf" srcId="{6AD3ECF8-9F01-4CE0-95BF-7B78A4393FA4}" destId="{32D6B7F3-7C3A-4E3A-9ADA-4F530309CAF0}" srcOrd="0" destOrd="0" presId="urn:microsoft.com/office/officeart/2009/3/layout/HorizontalOrganizationChart"/>
    <dgm:cxn modelId="{0BAFFB0E-0AFB-43FD-9D08-AF98F50F6A3E}" type="presParOf" srcId="{6AD3ECF8-9F01-4CE0-95BF-7B78A4393FA4}" destId="{BA86CAA9-53A2-44C1-8986-C12E45D867ED}" srcOrd="1" destOrd="0" presId="urn:microsoft.com/office/officeart/2009/3/layout/HorizontalOrganizationChart"/>
    <dgm:cxn modelId="{FFFD4F56-8095-4A99-827A-463687E1A626}" type="presParOf" srcId="{BA86CAA9-53A2-44C1-8986-C12E45D867ED}" destId="{4D0B1899-C39D-4EE2-9386-A32504211E56}" srcOrd="0" destOrd="0" presId="urn:microsoft.com/office/officeart/2009/3/layout/HorizontalOrganizationChart"/>
    <dgm:cxn modelId="{A1FA8BB4-B806-43AF-A11A-9279AEC1E7F9}" type="presParOf" srcId="{4D0B1899-C39D-4EE2-9386-A32504211E56}" destId="{09DF083E-05CB-4C0B-BBF2-8886B0BE3AF0}" srcOrd="0" destOrd="0" presId="urn:microsoft.com/office/officeart/2009/3/layout/HorizontalOrganizationChart"/>
    <dgm:cxn modelId="{7AD1435E-A0C1-4ED5-8ECA-B47F4775096A}" type="presParOf" srcId="{4D0B1899-C39D-4EE2-9386-A32504211E56}" destId="{9F30A1CD-B4F8-45AA-ACE8-754D01FD2841}" srcOrd="1" destOrd="0" presId="urn:microsoft.com/office/officeart/2009/3/layout/HorizontalOrganizationChart"/>
    <dgm:cxn modelId="{A9359C7C-49F5-4DD1-B6B9-BBFE5CBF7095}" type="presParOf" srcId="{BA86CAA9-53A2-44C1-8986-C12E45D867ED}" destId="{73124F7E-3F2E-4F91-9307-0E3DC7BD7199}" srcOrd="1" destOrd="0" presId="urn:microsoft.com/office/officeart/2009/3/layout/HorizontalOrganizationChart"/>
    <dgm:cxn modelId="{1F45896A-D4E2-46DB-8CDA-075964D0D9B4}" type="presParOf" srcId="{BA86CAA9-53A2-44C1-8986-C12E45D867ED}" destId="{305C94BA-2063-45E3-83DE-05BCDD190E51}" srcOrd="2" destOrd="0" presId="urn:microsoft.com/office/officeart/2009/3/layout/HorizontalOrganizationChart"/>
    <dgm:cxn modelId="{F3D0744D-AE8E-4C4E-80B2-B0021F18FAF7}" type="presParOf" srcId="{6AD3ECF8-9F01-4CE0-95BF-7B78A4393FA4}" destId="{DF56B054-49EB-4C84-9F14-CE80B64C43C2}" srcOrd="2" destOrd="0" presId="urn:microsoft.com/office/officeart/2009/3/layout/HorizontalOrganizationChart"/>
    <dgm:cxn modelId="{83048B6C-5FB0-41CD-ABA5-7AB99EE1948F}" type="presParOf" srcId="{6AD3ECF8-9F01-4CE0-95BF-7B78A4393FA4}" destId="{D2419AED-EA12-4FD4-8023-696AA13193F6}" srcOrd="3" destOrd="0" presId="urn:microsoft.com/office/officeart/2009/3/layout/HorizontalOrganizationChart"/>
    <dgm:cxn modelId="{E1D83994-13AD-4EB0-BED1-35E781BC9E52}" type="presParOf" srcId="{D2419AED-EA12-4FD4-8023-696AA13193F6}" destId="{BA5967BF-52DC-4A30-BA82-992DAB0EF5B3}" srcOrd="0" destOrd="0" presId="urn:microsoft.com/office/officeart/2009/3/layout/HorizontalOrganizationChart"/>
    <dgm:cxn modelId="{350E07CC-7D8E-4F0B-A823-7D93F4B9DF59}" type="presParOf" srcId="{BA5967BF-52DC-4A30-BA82-992DAB0EF5B3}" destId="{0DAF8ADD-40CB-4C55-8342-AFFD11ED34FF}" srcOrd="0" destOrd="0" presId="urn:microsoft.com/office/officeart/2009/3/layout/HorizontalOrganizationChart"/>
    <dgm:cxn modelId="{E091CEE9-C0B6-4178-AEEB-2870FC277323}" type="presParOf" srcId="{BA5967BF-52DC-4A30-BA82-992DAB0EF5B3}" destId="{D8E01894-BB14-417F-8955-2E8FE373D83F}" srcOrd="1" destOrd="0" presId="urn:microsoft.com/office/officeart/2009/3/layout/HorizontalOrganizationChart"/>
    <dgm:cxn modelId="{5FECF194-B834-4594-9A8A-DC143A0B86A3}" type="presParOf" srcId="{D2419AED-EA12-4FD4-8023-696AA13193F6}" destId="{42E2F900-797E-4C25-8649-61183E7512A8}" srcOrd="1" destOrd="0" presId="urn:microsoft.com/office/officeart/2009/3/layout/HorizontalOrganizationChart"/>
    <dgm:cxn modelId="{EC75497C-271E-4CF8-8A26-1B0BB81535B5}" type="presParOf" srcId="{D2419AED-EA12-4FD4-8023-696AA13193F6}" destId="{957FB5FE-238C-423A-99B9-1F218F43954C}" srcOrd="2" destOrd="0" presId="urn:microsoft.com/office/officeart/2009/3/layout/HorizontalOrganizationChart"/>
    <dgm:cxn modelId="{FBB37B80-4C40-48EA-B551-F9B0EC0A56FB}" type="presParOf" srcId="{6AD3ECF8-9F01-4CE0-95BF-7B78A4393FA4}" destId="{35AD7AC5-DD5D-4C96-AD7D-DE6D55DE30A5}" srcOrd="4" destOrd="0" presId="urn:microsoft.com/office/officeart/2009/3/layout/HorizontalOrganizationChart"/>
    <dgm:cxn modelId="{5F3BF8C9-306C-449F-AFAB-BA2F2F054E6F}" type="presParOf" srcId="{6AD3ECF8-9F01-4CE0-95BF-7B78A4393FA4}" destId="{A0672FC0-CE33-43D0-BB90-7779D2186D2A}" srcOrd="5" destOrd="0" presId="urn:microsoft.com/office/officeart/2009/3/layout/HorizontalOrganizationChart"/>
    <dgm:cxn modelId="{813F5849-40EF-485B-AA7B-40588BA31528}" type="presParOf" srcId="{A0672FC0-CE33-43D0-BB90-7779D2186D2A}" destId="{270ABBB4-9DA5-42D7-9F9D-4C97E49B0E11}" srcOrd="0" destOrd="0" presId="urn:microsoft.com/office/officeart/2009/3/layout/HorizontalOrganizationChart"/>
    <dgm:cxn modelId="{CC857914-EDEB-4C9B-BCEF-F115FAA4B061}" type="presParOf" srcId="{270ABBB4-9DA5-42D7-9F9D-4C97E49B0E11}" destId="{E9ED7A82-562B-4A55-9175-6A4F34437F1D}" srcOrd="0" destOrd="0" presId="urn:microsoft.com/office/officeart/2009/3/layout/HorizontalOrganizationChart"/>
    <dgm:cxn modelId="{7EBE8B6C-1B5B-4F06-9E74-C92367566913}" type="presParOf" srcId="{270ABBB4-9DA5-42D7-9F9D-4C97E49B0E11}" destId="{324CACCF-A856-4869-871E-06BA902A1CE5}" srcOrd="1" destOrd="0" presId="urn:microsoft.com/office/officeart/2009/3/layout/HorizontalOrganizationChart"/>
    <dgm:cxn modelId="{E333AA30-D52B-4C98-8DED-1F49659531BA}" type="presParOf" srcId="{A0672FC0-CE33-43D0-BB90-7779D2186D2A}" destId="{0A20EBD6-6828-4222-9784-46B4DB976D46}" srcOrd="1" destOrd="0" presId="urn:microsoft.com/office/officeart/2009/3/layout/HorizontalOrganizationChart"/>
    <dgm:cxn modelId="{9FACA443-2E8B-41AF-9E08-09253441D316}" type="presParOf" srcId="{A0672FC0-CE33-43D0-BB90-7779D2186D2A}" destId="{347F3700-8191-4FE5-BB85-0B4A1DF00CB9}" srcOrd="2" destOrd="0" presId="urn:microsoft.com/office/officeart/2009/3/layout/HorizontalOrganizationChart"/>
    <dgm:cxn modelId="{A0610AEC-E375-4F3F-861D-6B884A5FB042}" type="presParOf" srcId="{6AD3ECF8-9F01-4CE0-95BF-7B78A4393FA4}" destId="{69E0AE13-88E8-472D-9851-DB029F767328}" srcOrd="6" destOrd="0" presId="urn:microsoft.com/office/officeart/2009/3/layout/HorizontalOrganizationChart"/>
    <dgm:cxn modelId="{B991C126-41BA-476A-A000-3B207A69AC78}" type="presParOf" srcId="{6AD3ECF8-9F01-4CE0-95BF-7B78A4393FA4}" destId="{9333CA37-5031-44D6-8718-7390AD8538B3}" srcOrd="7" destOrd="0" presId="urn:microsoft.com/office/officeart/2009/3/layout/HorizontalOrganizationChart"/>
    <dgm:cxn modelId="{1F23B6E1-16C3-459E-BD9F-27529B8929F7}" type="presParOf" srcId="{9333CA37-5031-44D6-8718-7390AD8538B3}" destId="{5A8DDFF5-AD59-453A-85FD-BE0084C66AFC}" srcOrd="0" destOrd="0" presId="urn:microsoft.com/office/officeart/2009/3/layout/HorizontalOrganizationChart"/>
    <dgm:cxn modelId="{453F15AD-0DB6-4FB7-B382-C0A9389F7449}" type="presParOf" srcId="{5A8DDFF5-AD59-453A-85FD-BE0084C66AFC}" destId="{18D8C2C5-E0EC-49FB-840D-3C3AAADA9218}" srcOrd="0" destOrd="0" presId="urn:microsoft.com/office/officeart/2009/3/layout/HorizontalOrganizationChart"/>
    <dgm:cxn modelId="{32929382-D4CD-4368-91DC-4D8C5761B671}" type="presParOf" srcId="{5A8DDFF5-AD59-453A-85FD-BE0084C66AFC}" destId="{EFEE42F2-9CB8-4780-B507-73A424F082C4}" srcOrd="1" destOrd="0" presId="urn:microsoft.com/office/officeart/2009/3/layout/HorizontalOrganizationChart"/>
    <dgm:cxn modelId="{98D6F468-C5FA-4971-8468-FEB8BF858ABB}" type="presParOf" srcId="{9333CA37-5031-44D6-8718-7390AD8538B3}" destId="{18634ACA-2C8B-4A68-BF6A-41AC88B0A9F2}" srcOrd="1" destOrd="0" presId="urn:microsoft.com/office/officeart/2009/3/layout/HorizontalOrganizationChart"/>
    <dgm:cxn modelId="{A242BDDA-29D2-4029-8AB9-EB6BCF402404}" type="presParOf" srcId="{9333CA37-5031-44D6-8718-7390AD8538B3}" destId="{3B1EA7B4-844B-4B74-8CD6-80684FA3754B}" srcOrd="2" destOrd="0" presId="urn:microsoft.com/office/officeart/2009/3/layout/HorizontalOrganizationChart"/>
    <dgm:cxn modelId="{6944CB31-0531-4D72-8364-41AAEE941BB0}" type="presParOf" srcId="{6AD3ECF8-9F01-4CE0-95BF-7B78A4393FA4}" destId="{09EFDF19-C252-4C55-9B8C-615CF6528700}" srcOrd="8" destOrd="0" presId="urn:microsoft.com/office/officeart/2009/3/layout/HorizontalOrganizationChart"/>
    <dgm:cxn modelId="{09476F4E-83BF-496F-84F0-DC99DB2F883C}" type="presParOf" srcId="{6AD3ECF8-9F01-4CE0-95BF-7B78A4393FA4}" destId="{06A6F187-F888-4CAA-BF67-9D3EC54FDB2F}" srcOrd="9" destOrd="0" presId="urn:microsoft.com/office/officeart/2009/3/layout/HorizontalOrganizationChart"/>
    <dgm:cxn modelId="{C35EBAC3-581C-47CE-8165-5C7FE89CA1EA}" type="presParOf" srcId="{06A6F187-F888-4CAA-BF67-9D3EC54FDB2F}" destId="{B4C9273B-1946-4063-8AD0-A06DC2A0BA0D}" srcOrd="0" destOrd="0" presId="urn:microsoft.com/office/officeart/2009/3/layout/HorizontalOrganizationChart"/>
    <dgm:cxn modelId="{FF9C151C-0696-4F1B-9F4A-C773B0A3A3BD}" type="presParOf" srcId="{B4C9273B-1946-4063-8AD0-A06DC2A0BA0D}" destId="{803FD2F6-1DB3-45A7-98DD-0E97823A586E}" srcOrd="0" destOrd="0" presId="urn:microsoft.com/office/officeart/2009/3/layout/HorizontalOrganizationChart"/>
    <dgm:cxn modelId="{0146B981-1FF2-4DCB-8FD0-0D26A4BE98EA}" type="presParOf" srcId="{B4C9273B-1946-4063-8AD0-A06DC2A0BA0D}" destId="{96394F63-6813-4A34-98FE-072628B53728}" srcOrd="1" destOrd="0" presId="urn:microsoft.com/office/officeart/2009/3/layout/HorizontalOrganizationChart"/>
    <dgm:cxn modelId="{D6E732A7-B581-4ECB-89D5-D2111EF2F159}" type="presParOf" srcId="{06A6F187-F888-4CAA-BF67-9D3EC54FDB2F}" destId="{BE421DC0-2288-48DA-B484-584559A06982}" srcOrd="1" destOrd="0" presId="urn:microsoft.com/office/officeart/2009/3/layout/HorizontalOrganizationChart"/>
    <dgm:cxn modelId="{BBA66932-2FA9-4BFD-B2C6-818EFD4FC8D6}" type="presParOf" srcId="{06A6F187-F888-4CAA-BF67-9D3EC54FDB2F}" destId="{5E90AD4C-CC5D-4AC7-B7C1-D4854B2ECB2F}" srcOrd="2" destOrd="0" presId="urn:microsoft.com/office/officeart/2009/3/layout/HorizontalOrganizationChart"/>
    <dgm:cxn modelId="{7BC9B5C9-9301-48B1-8E1C-D1BABA254041}" type="presParOf" srcId="{6AD3ECF8-9F01-4CE0-95BF-7B78A4393FA4}" destId="{97C47A16-24BB-44FB-9F5C-B2483FF12357}" srcOrd="10" destOrd="0" presId="urn:microsoft.com/office/officeart/2009/3/layout/HorizontalOrganizationChart"/>
    <dgm:cxn modelId="{CF70E96E-3AD1-4164-96C9-D9E40DA766F6}" type="presParOf" srcId="{6AD3ECF8-9F01-4CE0-95BF-7B78A4393FA4}" destId="{778D8D48-63A8-4914-B6E3-033097450390}" srcOrd="11" destOrd="0" presId="urn:microsoft.com/office/officeart/2009/3/layout/HorizontalOrganizationChart"/>
    <dgm:cxn modelId="{7A7E26CB-963F-4A81-AFDF-987BC6DFF6E7}" type="presParOf" srcId="{778D8D48-63A8-4914-B6E3-033097450390}" destId="{284ECBEA-285B-4471-8AD8-2CB27E0D292A}" srcOrd="0" destOrd="0" presId="urn:microsoft.com/office/officeart/2009/3/layout/HorizontalOrganizationChart"/>
    <dgm:cxn modelId="{1574BB93-AB83-45B5-BBCE-090FE36AC1C3}" type="presParOf" srcId="{284ECBEA-285B-4471-8AD8-2CB27E0D292A}" destId="{AFEDAA6E-F612-48AB-9DAD-B5288629E809}" srcOrd="0" destOrd="0" presId="urn:microsoft.com/office/officeart/2009/3/layout/HorizontalOrganizationChart"/>
    <dgm:cxn modelId="{89FE9FB2-F0E0-4C1C-BF7A-44D0E3EAD330}" type="presParOf" srcId="{284ECBEA-285B-4471-8AD8-2CB27E0D292A}" destId="{3A4FF873-4EAA-415C-B54B-31FA0CD88E84}" srcOrd="1" destOrd="0" presId="urn:microsoft.com/office/officeart/2009/3/layout/HorizontalOrganizationChart"/>
    <dgm:cxn modelId="{489634B5-6F5F-450C-8497-6551D46DD715}" type="presParOf" srcId="{778D8D48-63A8-4914-B6E3-033097450390}" destId="{89D05F59-E704-4C28-BFEE-3913ED7337FA}" srcOrd="1" destOrd="0" presId="urn:microsoft.com/office/officeart/2009/3/layout/HorizontalOrganizationChart"/>
    <dgm:cxn modelId="{8568CAE5-2CAE-48A0-800B-BEAA10F97C49}" type="presParOf" srcId="{778D8D48-63A8-4914-B6E3-033097450390}" destId="{4C99A125-5B60-4732-B842-28E868A1EDCF}" srcOrd="2" destOrd="0" presId="urn:microsoft.com/office/officeart/2009/3/layout/HorizontalOrganizationChart"/>
    <dgm:cxn modelId="{6134963D-A014-4C6B-9B61-DCB95EAD9709}" type="presParOf" srcId="{0B0E61D6-4991-4C28-BEDA-B1DF93983AD9}" destId="{A55F8BFA-3C0D-4945-9D88-8B0426E50B3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5D3E6-14D2-42B5-AAE9-117C3ED41732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255A5-10D7-4C70-9DC1-158A4DF7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59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  <p:sp>
        <p:nvSpPr>
          <p:cNvPr id="17411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fld id="{76A95076-D428-4250-BBB3-87F71B2EF8DC}" type="slidenum">
              <a:rPr lang="en-US" altLang="zh-TW" sz="1200">
                <a:solidFill>
                  <a:prstClr val="black"/>
                </a:solidFill>
                <a:latin typeface="Arial" pitchFamily="34" charset="0"/>
              </a:rPr>
              <a:pPr/>
              <a:t>12</a:t>
            </a:fld>
            <a:endParaRPr lang="en-US" altLang="zh-TW" sz="12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Arial" pitchFamily="34" charset="0"/>
                <a:ea typeface="DFKai-SB" pitchFamily="65" charset="-120"/>
              </a:rPr>
              <a:t>職災的三層式保護：勞基法、勞保條例、民法（侵權行為）</a:t>
            </a:r>
          </a:p>
        </p:txBody>
      </p:sp>
      <p:sp>
        <p:nvSpPr>
          <p:cNvPr id="36867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fld id="{176F75CA-CF6E-4069-A9E4-562F9B840769}" type="slidenum">
              <a:rPr lang="en-US" altLang="zh-TW" sz="1200">
                <a:solidFill>
                  <a:prstClr val="black"/>
                </a:solidFill>
                <a:latin typeface="Arial" pitchFamily="34" charset="0"/>
              </a:rPr>
              <a:pPr/>
              <a:t>22</a:t>
            </a:fld>
            <a:endParaRPr lang="en-US" altLang="zh-TW" sz="12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Arial" pitchFamily="34" charset="0"/>
              </a:rPr>
              <a:t>橘色標題待會進一步介紹</a:t>
            </a:r>
          </a:p>
          <a:p>
            <a:endParaRPr lang="zh-TW" altLang="en-US" smtClean="0">
              <a:latin typeface="Arial" pitchFamily="34" charset="0"/>
            </a:endParaRPr>
          </a:p>
        </p:txBody>
      </p:sp>
      <p:sp>
        <p:nvSpPr>
          <p:cNvPr id="38915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fld id="{A07D48B1-E4DF-482C-865B-FF82FB899876}" type="slidenum">
              <a:rPr lang="en-US" altLang="zh-TW" sz="1200">
                <a:solidFill>
                  <a:prstClr val="black"/>
                </a:solidFill>
                <a:latin typeface="Arial" pitchFamily="34" charset="0"/>
              </a:rPr>
              <a:pPr/>
              <a:t>23</a:t>
            </a:fld>
            <a:endParaRPr lang="en-US" altLang="zh-TW" sz="12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latin typeface="Arial" pitchFamily="34" charset="0"/>
              </a:rPr>
              <a:t>1.</a:t>
            </a:r>
            <a:r>
              <a:rPr lang="zh-TW" altLang="en-US" smtClean="0">
                <a:latin typeface="Arial" pitchFamily="34" charset="0"/>
              </a:rPr>
              <a:t>雇主需有依競業禁止特約保護之利益存在</a:t>
            </a:r>
            <a:endParaRPr lang="en-US" altLang="zh-TW" smtClean="0">
              <a:latin typeface="Arial" pitchFamily="34" charset="0"/>
            </a:endParaRPr>
          </a:p>
          <a:p>
            <a:r>
              <a:rPr lang="en-US" altLang="zh-TW" smtClean="0">
                <a:latin typeface="Arial" pitchFamily="34" charset="0"/>
              </a:rPr>
              <a:t>2.</a:t>
            </a:r>
            <a:r>
              <a:rPr lang="zh-TW" altLang="en-US" smtClean="0">
                <a:latin typeface="Arial" pitchFamily="34" charset="0"/>
              </a:rPr>
              <a:t>受僱人所擔任之職務或職位得以接觸雇主營業秘密</a:t>
            </a:r>
            <a:endParaRPr lang="en-US" altLang="zh-TW" smtClean="0">
              <a:latin typeface="Arial" pitchFamily="34" charset="0"/>
            </a:endParaRPr>
          </a:p>
          <a:p>
            <a:r>
              <a:rPr lang="en-US" altLang="zh-TW" smtClean="0">
                <a:latin typeface="Arial" pitchFamily="34" charset="0"/>
              </a:rPr>
              <a:t>3.</a:t>
            </a:r>
            <a:r>
              <a:rPr lang="zh-TW" altLang="en-US" smtClean="0">
                <a:latin typeface="Arial" pitchFamily="34" charset="0"/>
              </a:rPr>
              <a:t>限制受僱人就業之對象、時間、區域、職業活動之範圍，應明確，且不逾合理範疇</a:t>
            </a:r>
            <a:endParaRPr lang="en-US" altLang="zh-TW" smtClean="0">
              <a:latin typeface="Arial" pitchFamily="34" charset="0"/>
            </a:endParaRPr>
          </a:p>
          <a:p>
            <a:r>
              <a:rPr lang="en-US" altLang="zh-TW" smtClean="0">
                <a:latin typeface="Arial" pitchFamily="34" charset="0"/>
              </a:rPr>
              <a:t>4.</a:t>
            </a:r>
            <a:r>
              <a:rPr lang="zh-TW" altLang="en-US" smtClean="0">
                <a:latin typeface="Arial" pitchFamily="34" charset="0"/>
              </a:rPr>
              <a:t>代償措施</a:t>
            </a:r>
          </a:p>
          <a:p>
            <a:endParaRPr lang="zh-TW" altLang="en-US" smtClean="0">
              <a:latin typeface="Arial" pitchFamily="34" charset="0"/>
            </a:endParaRPr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fld id="{88B5AEF4-3E52-4D18-9F9C-2613DC4372DA}" type="slidenum">
              <a:rPr lang="en-US" altLang="zh-TW" sz="1200">
                <a:solidFill>
                  <a:prstClr val="black"/>
                </a:solidFill>
                <a:latin typeface="Arial" pitchFamily="34" charset="0"/>
              </a:rPr>
              <a:pPr/>
              <a:t>25</a:t>
            </a:fld>
            <a:endParaRPr lang="en-US" altLang="zh-TW" sz="12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latin typeface="Arial" pitchFamily="34" charset="0"/>
              </a:rPr>
              <a:t>1.</a:t>
            </a:r>
            <a:r>
              <a:rPr lang="zh-TW" altLang="en-US" smtClean="0">
                <a:latin typeface="Arial" pitchFamily="34" charset="0"/>
              </a:rPr>
              <a:t>法律規定</a:t>
            </a:r>
            <a:endParaRPr lang="en-US" altLang="zh-TW" smtClean="0">
              <a:latin typeface="Arial" pitchFamily="34" charset="0"/>
            </a:endParaRPr>
          </a:p>
          <a:p>
            <a:r>
              <a:rPr lang="en-US" altLang="zh-TW" smtClean="0">
                <a:latin typeface="Arial" pitchFamily="34" charset="0"/>
              </a:rPr>
              <a:t>2.</a:t>
            </a:r>
            <a:r>
              <a:rPr lang="zh-TW" altLang="en-US" smtClean="0">
                <a:latin typeface="Arial" pitchFamily="34" charset="0"/>
              </a:rPr>
              <a:t>判決實務見解</a:t>
            </a:r>
            <a:endParaRPr lang="en-US" altLang="zh-TW" smtClean="0">
              <a:latin typeface="Arial" pitchFamily="34" charset="0"/>
            </a:endParaRPr>
          </a:p>
          <a:p>
            <a:r>
              <a:rPr lang="en-US" altLang="zh-TW" smtClean="0">
                <a:latin typeface="Arial" pitchFamily="34" charset="0"/>
              </a:rPr>
              <a:t>3.</a:t>
            </a:r>
            <a:r>
              <a:rPr lang="zh-TW" altLang="en-US" smtClean="0">
                <a:latin typeface="Arial" pitchFamily="34" charset="0"/>
              </a:rPr>
              <a:t>勞動部函釋</a:t>
            </a:r>
          </a:p>
        </p:txBody>
      </p:sp>
      <p:sp>
        <p:nvSpPr>
          <p:cNvPr id="20483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fld id="{2C13BDDE-FCDE-4805-9C0B-480E697B4049}" type="slidenum">
              <a:rPr lang="en-US" altLang="zh-TW" sz="1200">
                <a:solidFill>
                  <a:prstClr val="black"/>
                </a:solidFill>
                <a:latin typeface="Arial" pitchFamily="34" charset="0"/>
              </a:rPr>
              <a:pPr/>
              <a:t>14</a:t>
            </a:fld>
            <a:endParaRPr lang="en-US" altLang="zh-TW" sz="12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latin typeface="Arial" pitchFamily="34" charset="0"/>
              </a:rPr>
              <a:t>1.</a:t>
            </a:r>
            <a:r>
              <a:rPr lang="zh-TW" altLang="en-US" smtClean="0">
                <a:latin typeface="Arial" pitchFamily="34" charset="0"/>
              </a:rPr>
              <a:t>勞動基準法</a:t>
            </a:r>
            <a:r>
              <a:rPr lang="en-US" altLang="zh-TW" smtClean="0">
                <a:latin typeface="Arial" pitchFamily="34" charset="0"/>
              </a:rPr>
              <a:t>(</a:t>
            </a:r>
            <a:r>
              <a:rPr lang="zh-TW" altLang="en-US" smtClean="0">
                <a:latin typeface="Arial" pitchFamily="34" charset="0"/>
              </a:rPr>
              <a:t>本剪報內容首著重於此</a:t>
            </a:r>
            <a:r>
              <a:rPr lang="en-US" altLang="zh-TW" smtClean="0">
                <a:latin typeface="Arial" pitchFamily="34" charset="0"/>
              </a:rPr>
              <a:t>)</a:t>
            </a:r>
          </a:p>
          <a:p>
            <a:r>
              <a:rPr lang="en-US" altLang="zh-TW" smtClean="0">
                <a:latin typeface="Arial" pitchFamily="34" charset="0"/>
              </a:rPr>
              <a:t>2.</a:t>
            </a:r>
            <a:r>
              <a:rPr lang="zh-TW" altLang="en-US" smtClean="0">
                <a:latin typeface="Arial" pitchFamily="34" charset="0"/>
              </a:rPr>
              <a:t>勞動基準法施行細則</a:t>
            </a:r>
            <a:endParaRPr lang="en-US" altLang="zh-TW" smtClean="0">
              <a:latin typeface="Arial" pitchFamily="34" charset="0"/>
            </a:endParaRPr>
          </a:p>
          <a:p>
            <a:r>
              <a:rPr lang="en-US" altLang="zh-TW" smtClean="0">
                <a:latin typeface="Arial" pitchFamily="34" charset="0"/>
              </a:rPr>
              <a:t>3.</a:t>
            </a:r>
            <a:r>
              <a:rPr lang="zh-TW" altLang="en-US" smtClean="0">
                <a:latin typeface="Arial" pitchFamily="34" charset="0"/>
              </a:rPr>
              <a:t>大量解僱勞工保護法</a:t>
            </a:r>
            <a:endParaRPr lang="en-US" altLang="zh-TW" smtClean="0">
              <a:latin typeface="Arial" pitchFamily="34" charset="0"/>
            </a:endParaRPr>
          </a:p>
          <a:p>
            <a:r>
              <a:rPr lang="en-US" altLang="zh-TW" smtClean="0">
                <a:latin typeface="Arial" pitchFamily="34" charset="0"/>
              </a:rPr>
              <a:t>4.</a:t>
            </a:r>
            <a:r>
              <a:rPr lang="zh-TW" altLang="en-US" smtClean="0">
                <a:latin typeface="Arial" pitchFamily="34" charset="0"/>
              </a:rPr>
              <a:t>勞工保險條例</a:t>
            </a:r>
            <a:endParaRPr lang="en-US" altLang="zh-TW" smtClean="0">
              <a:latin typeface="Arial" pitchFamily="34" charset="0"/>
            </a:endParaRPr>
          </a:p>
          <a:p>
            <a:r>
              <a:rPr lang="en-US" altLang="zh-TW" smtClean="0">
                <a:latin typeface="Arial" pitchFamily="34" charset="0"/>
              </a:rPr>
              <a:t>5.</a:t>
            </a:r>
            <a:r>
              <a:rPr lang="zh-TW" altLang="en-US" smtClean="0">
                <a:latin typeface="Arial" pitchFamily="34" charset="0"/>
                <a:ea typeface="DFKai-SB" pitchFamily="65" charset="-120"/>
              </a:rPr>
              <a:t>兩性工作平等法</a:t>
            </a:r>
            <a:r>
              <a:rPr lang="en-US" altLang="zh-TW" smtClean="0">
                <a:latin typeface="Arial" pitchFamily="34" charset="0"/>
                <a:ea typeface="DFKai-SB" pitchFamily="65" charset="-120"/>
              </a:rPr>
              <a:t>(</a:t>
            </a:r>
            <a:r>
              <a:rPr lang="zh-TW" altLang="en-US" smtClean="0">
                <a:latin typeface="Arial" pitchFamily="34" charset="0"/>
                <a:ea typeface="DFKai-SB" pitchFamily="65" charset="-120"/>
              </a:rPr>
              <a:t>次重</a:t>
            </a:r>
            <a:r>
              <a:rPr lang="en-US" altLang="zh-TW" smtClean="0">
                <a:latin typeface="Arial" pitchFamily="34" charset="0"/>
                <a:ea typeface="DFKai-SB" pitchFamily="65" charset="-120"/>
              </a:rPr>
              <a:t>)</a:t>
            </a:r>
          </a:p>
          <a:p>
            <a:r>
              <a:rPr lang="en-US" altLang="zh-TW" smtClean="0">
                <a:latin typeface="Arial" pitchFamily="34" charset="0"/>
                <a:ea typeface="DFKai-SB" pitchFamily="65" charset="-120"/>
              </a:rPr>
              <a:t>6.</a:t>
            </a:r>
            <a:r>
              <a:rPr lang="zh-TW" altLang="en-US" smtClean="0">
                <a:latin typeface="Arial" pitchFamily="34" charset="0"/>
                <a:ea typeface="DFKai-SB" pitchFamily="65" charset="-120"/>
              </a:rPr>
              <a:t>就業服務法</a:t>
            </a:r>
            <a:endParaRPr lang="en-US" altLang="zh-TW" smtClean="0">
              <a:latin typeface="Arial" pitchFamily="34" charset="0"/>
              <a:ea typeface="DFKai-SB" pitchFamily="65" charset="-120"/>
            </a:endParaRPr>
          </a:p>
          <a:p>
            <a:r>
              <a:rPr lang="en-US" altLang="zh-TW" smtClean="0">
                <a:latin typeface="Arial" pitchFamily="34" charset="0"/>
                <a:ea typeface="DFKai-SB" pitchFamily="65" charset="-120"/>
              </a:rPr>
              <a:t>7.</a:t>
            </a:r>
            <a:r>
              <a:rPr lang="zh-TW" altLang="en-US" smtClean="0">
                <a:latin typeface="Arial" pitchFamily="34" charset="0"/>
                <a:ea typeface="DFKai-SB" pitchFamily="65" charset="-120"/>
              </a:rPr>
              <a:t>勞工請假規則</a:t>
            </a:r>
            <a:endParaRPr lang="en-US" altLang="zh-TW" smtClean="0">
              <a:latin typeface="Arial" pitchFamily="34" charset="0"/>
              <a:ea typeface="DFKai-SB" pitchFamily="65" charset="-120"/>
            </a:endParaRPr>
          </a:p>
          <a:p>
            <a:r>
              <a:rPr lang="en-US" altLang="zh-TW" smtClean="0">
                <a:latin typeface="Arial" pitchFamily="34" charset="0"/>
                <a:ea typeface="DFKai-SB" pitchFamily="65" charset="-120"/>
              </a:rPr>
              <a:t>8.</a:t>
            </a:r>
            <a:r>
              <a:rPr lang="zh-TW" altLang="en-US" smtClean="0">
                <a:latin typeface="Arial" pitchFamily="34" charset="0"/>
                <a:ea typeface="DFKai-SB" pitchFamily="65" charset="-120"/>
              </a:rPr>
              <a:t>職業安全衛生法</a:t>
            </a:r>
            <a:endParaRPr lang="en-US" altLang="zh-TW" smtClean="0">
              <a:latin typeface="Arial" pitchFamily="34" charset="0"/>
              <a:ea typeface="DFKai-SB" pitchFamily="65" charset="-120"/>
            </a:endParaRPr>
          </a:p>
          <a:p>
            <a:r>
              <a:rPr lang="en-US" altLang="zh-TW" smtClean="0">
                <a:latin typeface="Arial" pitchFamily="34" charset="0"/>
                <a:ea typeface="DFKai-SB" pitchFamily="65" charset="-120"/>
              </a:rPr>
              <a:t>9.</a:t>
            </a:r>
            <a:r>
              <a:rPr lang="zh-TW" altLang="en-US" smtClean="0">
                <a:latin typeface="Arial" pitchFamily="34" charset="0"/>
                <a:ea typeface="DFKai-SB" pitchFamily="65" charset="-120"/>
              </a:rPr>
              <a:t>勞工退休金條例</a:t>
            </a:r>
            <a:endParaRPr lang="en-US" altLang="zh-TW" smtClean="0">
              <a:latin typeface="Arial" pitchFamily="34" charset="0"/>
              <a:ea typeface="DFKai-SB" pitchFamily="65" charset="-120"/>
            </a:endParaRPr>
          </a:p>
        </p:txBody>
      </p:sp>
      <p:sp>
        <p:nvSpPr>
          <p:cNvPr id="22531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fld id="{5820DEFA-31B6-437E-85FC-B750CAE878CF}" type="slidenum">
              <a:rPr lang="en-US" altLang="zh-TW" sz="1200">
                <a:solidFill>
                  <a:prstClr val="black"/>
                </a:solidFill>
                <a:latin typeface="Arial" pitchFamily="34" charset="0"/>
              </a:rPr>
              <a:pPr/>
              <a:t>15</a:t>
            </a:fld>
            <a:endParaRPr lang="en-US" altLang="zh-TW" sz="12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Arial" pitchFamily="34" charset="0"/>
                <a:ea typeface="DFKai-SB" pitchFamily="65" charset="-120"/>
              </a:rPr>
              <a:t>勞基法第</a:t>
            </a:r>
            <a:r>
              <a:rPr lang="en-US" altLang="zh-TW" smtClean="0">
                <a:latin typeface="Arial" pitchFamily="34" charset="0"/>
                <a:ea typeface="DFKai-SB" pitchFamily="65" charset="-120"/>
                <a:cs typeface="Times New Roman" pitchFamily="18" charset="0"/>
              </a:rPr>
              <a:t>2</a:t>
            </a:r>
            <a:r>
              <a:rPr lang="zh-TW" altLang="en-US" smtClean="0">
                <a:latin typeface="Arial" pitchFamily="34" charset="0"/>
                <a:ea typeface="DFKai-SB" pitchFamily="65" charset="-120"/>
              </a:rPr>
              <a:t>條：</a:t>
            </a:r>
            <a:endParaRPr lang="en-US" altLang="zh-TW" smtClean="0">
              <a:latin typeface="Arial" pitchFamily="34" charset="0"/>
              <a:ea typeface="DFKai-SB" pitchFamily="65" charset="-120"/>
              <a:cs typeface="Times New Roman" pitchFamily="18" charset="0"/>
            </a:endParaRPr>
          </a:p>
          <a:p>
            <a:r>
              <a:rPr lang="zh-TW" altLang="en-US" smtClean="0">
                <a:latin typeface="Arial" pitchFamily="34" charset="0"/>
              </a:rPr>
              <a:t>本法用辭定義如左： </a:t>
            </a:r>
            <a:endParaRPr lang="en-US" altLang="zh-TW" smtClean="0">
              <a:latin typeface="Arial" pitchFamily="34" charset="0"/>
            </a:endParaRPr>
          </a:p>
          <a:p>
            <a:r>
              <a:rPr lang="zh-TW" altLang="en-US" smtClean="0">
                <a:latin typeface="Arial" pitchFamily="34" charset="0"/>
              </a:rPr>
              <a:t>一、勞工：謂受雇主僱用從事工作獲致工資者。 </a:t>
            </a:r>
            <a:endParaRPr lang="en-US" altLang="zh-TW" smtClean="0">
              <a:latin typeface="Arial" pitchFamily="34" charset="0"/>
            </a:endParaRPr>
          </a:p>
          <a:p>
            <a:r>
              <a:rPr lang="zh-TW" altLang="en-US" smtClean="0">
                <a:latin typeface="Arial" pitchFamily="34" charset="0"/>
              </a:rPr>
              <a:t>二、雇主：謂僱用勞工之事業主、事業經營之負責人或代表事業主處理有 關勞工事務之人。</a:t>
            </a:r>
            <a:endParaRPr lang="zh-TW" altLang="en-US" smtClean="0">
              <a:latin typeface="Arial" pitchFamily="34" charset="0"/>
              <a:ea typeface="DFKai-SB" pitchFamily="65" charset="-120"/>
            </a:endParaRPr>
          </a:p>
        </p:txBody>
      </p:sp>
      <p:sp>
        <p:nvSpPr>
          <p:cNvPr id="24579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fld id="{98896325-6633-4C44-BCD1-B18761066EB8}" type="slidenum">
              <a:rPr lang="en-US" altLang="zh-TW" sz="1200">
                <a:solidFill>
                  <a:prstClr val="black"/>
                </a:solidFill>
                <a:latin typeface="Arial" pitchFamily="34" charset="0"/>
              </a:rPr>
              <a:pPr/>
              <a:t>16</a:t>
            </a:fld>
            <a:endParaRPr lang="en-US" altLang="zh-TW" sz="12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Arial" pitchFamily="34" charset="0"/>
              </a:rPr>
              <a:t>橘色標題待會進一步介紹</a:t>
            </a:r>
          </a:p>
        </p:txBody>
      </p:sp>
      <p:sp>
        <p:nvSpPr>
          <p:cNvPr id="26627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fld id="{7BD61468-8E95-4364-8C29-4E934BD44EFB}" type="slidenum">
              <a:rPr lang="en-US" altLang="zh-TW" sz="1200">
                <a:solidFill>
                  <a:prstClr val="black"/>
                </a:solidFill>
                <a:latin typeface="Arial" pitchFamily="34" charset="0"/>
              </a:rPr>
              <a:pPr/>
              <a:t>17</a:t>
            </a:fld>
            <a:endParaRPr lang="en-US" altLang="zh-TW" sz="12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Arial" pitchFamily="34" charset="0"/>
              </a:rPr>
              <a:t>勞動契約分為定期與不定期（勞基法第</a:t>
            </a:r>
            <a:r>
              <a:rPr lang="en-US" altLang="zh-TW" smtClean="0">
                <a:latin typeface="Arial" pitchFamily="34" charset="0"/>
              </a:rPr>
              <a:t>9</a:t>
            </a:r>
            <a:r>
              <a:rPr lang="zh-TW" altLang="en-US" smtClean="0">
                <a:latin typeface="Arial" pitchFamily="34" charset="0"/>
              </a:rPr>
              <a:t>條），不定期契約才有勞基法第</a:t>
            </a:r>
            <a:r>
              <a:rPr lang="en-US" altLang="zh-TW" smtClean="0">
                <a:latin typeface="Arial" pitchFamily="34" charset="0"/>
              </a:rPr>
              <a:t>11</a:t>
            </a:r>
            <a:r>
              <a:rPr lang="zh-TW" altLang="en-US" smtClean="0">
                <a:latin typeface="Arial" pitchFamily="34" charset="0"/>
              </a:rPr>
              <a:t>條、第</a:t>
            </a:r>
            <a:r>
              <a:rPr lang="en-US" altLang="zh-TW" smtClean="0">
                <a:latin typeface="Arial" pitchFamily="34" charset="0"/>
              </a:rPr>
              <a:t>12</a:t>
            </a:r>
            <a:r>
              <a:rPr lang="zh-TW" altLang="en-US" smtClean="0">
                <a:latin typeface="Arial" pitchFamily="34" charset="0"/>
              </a:rPr>
              <a:t>條及第</a:t>
            </a:r>
            <a:r>
              <a:rPr lang="en-US" altLang="zh-TW" smtClean="0">
                <a:latin typeface="Arial" pitchFamily="34" charset="0"/>
              </a:rPr>
              <a:t>17</a:t>
            </a:r>
            <a:r>
              <a:rPr lang="zh-TW" altLang="en-US" smtClean="0">
                <a:latin typeface="Arial" pitchFamily="34" charset="0"/>
              </a:rPr>
              <a:t>條之適用</a:t>
            </a:r>
          </a:p>
        </p:txBody>
      </p:sp>
      <p:sp>
        <p:nvSpPr>
          <p:cNvPr id="28675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fld id="{55B2EEC7-A69B-425B-A046-F06663FDD0F1}" type="slidenum">
              <a:rPr lang="en-US" altLang="zh-TW" sz="1200">
                <a:solidFill>
                  <a:prstClr val="black"/>
                </a:solidFill>
                <a:latin typeface="Arial" pitchFamily="34" charset="0"/>
              </a:rPr>
              <a:pPr/>
              <a:t>18</a:t>
            </a:fld>
            <a:endParaRPr lang="en-US" altLang="zh-TW" sz="12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Arial" pitchFamily="34" charset="0"/>
              </a:rPr>
              <a:t>給付工資的各基本原則</a:t>
            </a:r>
          </a:p>
        </p:txBody>
      </p:sp>
      <p:sp>
        <p:nvSpPr>
          <p:cNvPr id="30723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fld id="{FECFD3E1-F7C2-439E-BB97-129B1E1E509D}" type="slidenum">
              <a:rPr lang="en-US" altLang="zh-TW" sz="1200">
                <a:solidFill>
                  <a:prstClr val="black"/>
                </a:solidFill>
                <a:latin typeface="Arial" pitchFamily="34" charset="0"/>
              </a:rPr>
              <a:pPr/>
              <a:t>19</a:t>
            </a:fld>
            <a:endParaRPr lang="en-US" altLang="zh-TW" sz="12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Arial" pitchFamily="34" charset="0"/>
              </a:rPr>
              <a:t>勞基法第</a:t>
            </a:r>
            <a:r>
              <a:rPr lang="en-US" altLang="zh-TW" smtClean="0">
                <a:latin typeface="Arial" pitchFamily="34" charset="0"/>
              </a:rPr>
              <a:t>70</a:t>
            </a:r>
            <a:r>
              <a:rPr lang="zh-TW" altLang="en-US" smtClean="0">
                <a:latin typeface="Arial" pitchFamily="34" charset="0"/>
              </a:rPr>
              <a:t>條：</a:t>
            </a:r>
            <a:endParaRPr lang="en-US" altLang="zh-TW" smtClean="0">
              <a:latin typeface="Arial" pitchFamily="34" charset="0"/>
            </a:endParaRPr>
          </a:p>
          <a:p>
            <a:r>
              <a:rPr lang="zh-TW" altLang="en-US" smtClean="0">
                <a:latin typeface="Arial" pitchFamily="34" charset="0"/>
              </a:rPr>
              <a:t>雇主僱用勞工人數在三十人以上者，應依其事業性質，就左列事項訂立工 作規則，報請主管機關核備後並公開揭示之： 一、工作時間、休息、休假、國定紀念日、特別休假及繼續性工作之輪班 方法。 二、工資之標準、計算方法及發放日期。 三、延長工作時間。 四、津貼及獎金。 五、應遵守之紀律。 六、考勤、請假、獎懲及升遷。 七、受僱、解僱、資遣、離職及退休。 八、災害傷病補償及撫卹。 九、福利措施。 十、勞雇雙方應遵守勞工安全衛生規定。 十一、勞雇雙方溝通意見加強合作之方法。 十二、其他。</a:t>
            </a:r>
          </a:p>
        </p:txBody>
      </p:sp>
      <p:sp>
        <p:nvSpPr>
          <p:cNvPr id="32771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fld id="{2F1A129E-10A7-4FF0-843D-10D9EE2CE973}" type="slidenum">
              <a:rPr lang="en-US" altLang="zh-TW" sz="1200">
                <a:solidFill>
                  <a:prstClr val="black"/>
                </a:solidFill>
                <a:latin typeface="Arial" pitchFamily="34" charset="0"/>
              </a:rPr>
              <a:pPr/>
              <a:t>20</a:t>
            </a:fld>
            <a:endParaRPr lang="en-US" altLang="zh-TW" sz="12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Times New Roman" pitchFamily="18" charset="0"/>
                <a:ea typeface="DFKai-SB" pitchFamily="65" charset="-120"/>
              </a:rPr>
              <a:t>勞基法第</a:t>
            </a:r>
            <a:r>
              <a:rPr lang="en-US" altLang="zh-TW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59</a:t>
            </a:r>
            <a:r>
              <a:rPr lang="zh-TW" altLang="en-US" smtClean="0">
                <a:latin typeface="Times New Roman" pitchFamily="18" charset="0"/>
                <a:ea typeface="DFKai-SB" pitchFamily="65" charset="-120"/>
              </a:rPr>
              <a:t>條：</a:t>
            </a:r>
            <a:endParaRPr lang="en-US" altLang="zh-TW" smtClean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r>
              <a:rPr lang="zh-TW" altLang="en-US" smtClean="0">
                <a:latin typeface="Arial" pitchFamily="34" charset="0"/>
              </a:rPr>
              <a:t>勞工因遭遇職業災害而致死亡、殘廢、傷害或疾病時，雇主應依左列規定 予以補償。但如同一事故，依勞工保險條例或其他法令規定，已由雇主支 付費用補償者，雇主得予以抵充之： 一、勞工受傷或罹患職業病時，雇主應補償其必需之醫療費用。職業病之 種類及其醫療範圍，依勞工保險條例有關之規定。 二、勞工在醫療中不能工作時，雇主應按其原領工資數額予以補償。但醫 療期間屆滿二年仍未能痊癒，經指定之醫院診斷，審定為喪失原有工 作能力，且不合第三款之殘廢給付標準者，雇主得一次給付四十個月 之平均工資後，免除此項工資補償責任。 三、勞工經治療終止後，經指定之醫院診斷，審定其身體遺存殘廢者，雇 主應按其平均工資及其殘廢程度，一次給予殘廢補償。殘廢補償標準 ，依勞工保險條例有關之規定。 四、勞工遭遇職業傷害或罹患職業病而死亡時，雇主除給與五個月平均工 資之喪葬費外，並應一次給與其遺屬四十個月平均工資之死亡補償。 其遺屬受領死亡補償之順位如左： （一）配偶及子女。 （二）父母。 （三）祖父母。 （四）孫子女。 （五）兄弟姐妹。</a:t>
            </a:r>
            <a:endParaRPr lang="en-US" altLang="zh-TW" smtClean="0">
              <a:latin typeface="Arial" pitchFamily="34" charset="0"/>
            </a:endParaRPr>
          </a:p>
          <a:p>
            <a:r>
              <a:rPr lang="zh-TW" altLang="en-US" smtClean="0">
                <a:latin typeface="Times New Roman" pitchFamily="18" charset="0"/>
                <a:ea typeface="DFKai-SB" pitchFamily="65" charset="-120"/>
              </a:rPr>
              <a:t>勞基法第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zh-TW" altLang="en-US" smtClean="0">
                <a:latin typeface="Times New Roman" pitchFamily="18" charset="0"/>
                <a:ea typeface="DFKai-SB" pitchFamily="65" charset="-120"/>
              </a:rPr>
              <a:t>條：</a:t>
            </a:r>
            <a:r>
              <a:rPr lang="zh-TW" altLang="en-US" smtClean="0">
                <a:latin typeface="Arial" pitchFamily="34" charset="0"/>
              </a:rPr>
              <a:t>雇主依前條規定給付之補償金額，得抵充就同一事故所生損害之賠償金額 。</a:t>
            </a:r>
            <a:endParaRPr lang="en-US" altLang="zh-TW" smtClean="0">
              <a:latin typeface="Times New Roman" pitchFamily="18" charset="0"/>
              <a:ea typeface="DFKai-SB" pitchFamily="65" charset="-120"/>
            </a:endParaRPr>
          </a:p>
          <a:p>
            <a:endParaRPr lang="zh-TW" altLang="en-US" smtClean="0">
              <a:latin typeface="Arial" pitchFamily="34" charset="0"/>
              <a:ea typeface="DFKai-SB" pitchFamily="65" charset="-120"/>
            </a:endParaRPr>
          </a:p>
        </p:txBody>
      </p:sp>
      <p:sp>
        <p:nvSpPr>
          <p:cNvPr id="34819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fld id="{4E765170-9D64-4778-8654-D8587405AA80}" type="slidenum">
              <a:rPr lang="en-US" altLang="zh-TW" sz="1200">
                <a:solidFill>
                  <a:prstClr val="black"/>
                </a:solidFill>
                <a:latin typeface="Arial" pitchFamily="34" charset="0"/>
              </a:rPr>
              <a:pPr/>
              <a:t>21</a:t>
            </a:fld>
            <a:endParaRPr lang="en-US" altLang="zh-TW" sz="12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F0-C602-5D43-A95F-0C9E9160E5E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2081-33EC-0D42-A467-570B8C550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0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F0-C602-5D43-A95F-0C9E9160E5E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2081-33EC-0D42-A467-570B8C550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7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F0-C602-5D43-A95F-0C9E9160E5E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2081-33EC-0D42-A467-570B8C550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66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8" name="Picture 11" descr="twlogo2-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33375"/>
            <a:ext cx="203993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836613"/>
            <a:ext cx="21383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7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333375"/>
            <a:ext cx="7239000" cy="2097088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147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  <a:ea typeface="新細明體" charset="-12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>
                <a:solidFill>
                  <a:srgbClr val="000000"/>
                </a:solidFill>
              </a:rPr>
              <a:t>2009.12.18</a:t>
            </a: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478AA-35F8-4409-AB0C-02E84158B92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82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  <a:ea typeface="新細明體" charset="-12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>
                <a:solidFill>
                  <a:srgbClr val="000000"/>
                </a:solidFill>
              </a:rPr>
              <a:t>2009.12.18</a:t>
            </a: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336B1-0122-470D-B9A2-05D661DF095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63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  <a:ea typeface="新細明體" charset="-12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>
                <a:solidFill>
                  <a:srgbClr val="000000"/>
                </a:solidFill>
              </a:rPr>
              <a:t>2009.12.18</a:t>
            </a: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CC911-3B07-4769-A620-6F5521DAD22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46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  <a:ea typeface="新細明體" charset="-12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>
                <a:solidFill>
                  <a:srgbClr val="000000"/>
                </a:solidFill>
              </a:rPr>
              <a:t>2009.12.18</a:t>
            </a: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EBA64-13C0-49F2-BF64-7A402EB055E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71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  <a:ea typeface="新細明體" charset="-12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>
                <a:solidFill>
                  <a:srgbClr val="000000"/>
                </a:solidFill>
              </a:rPr>
              <a:t>2009.12.18</a:t>
            </a: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B1943-E68B-4B59-B85F-C351C6C7416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34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  <a:ea typeface="新細明體" charset="-12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>
                <a:solidFill>
                  <a:srgbClr val="000000"/>
                </a:solidFill>
              </a:rPr>
              <a:t>2009.12.18</a:t>
            </a: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7696D-25A9-48DD-A769-46750FECEBF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21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  <a:ea typeface="新細明體" charset="-12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>
                <a:solidFill>
                  <a:srgbClr val="000000"/>
                </a:solidFill>
              </a:rPr>
              <a:t>2009.12.18</a:t>
            </a: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BC271-C07B-4B77-844B-97CA17F0D69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29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  <a:ea typeface="新細明體" charset="-12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>
                <a:solidFill>
                  <a:srgbClr val="000000"/>
                </a:solidFill>
              </a:rPr>
              <a:t>2009.12.18</a:t>
            </a: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62145-EA79-49EC-81BD-09D97F12DCB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F0-C602-5D43-A95F-0C9E9160E5E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2081-33EC-0D42-A467-570B8C550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32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  <a:ea typeface="新細明體" charset="-12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>
                <a:solidFill>
                  <a:srgbClr val="000000"/>
                </a:solidFill>
              </a:rPr>
              <a:t>2009.12.18</a:t>
            </a: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7C575-40BB-4B2A-8B97-D41623E78E3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1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  <a:ea typeface="新細明體" charset="-12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>
                <a:solidFill>
                  <a:srgbClr val="000000"/>
                </a:solidFill>
              </a:rPr>
              <a:t>2009.12.18</a:t>
            </a: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99FD3-3764-4462-AEB5-A6B4ED33E86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3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  <a:ea typeface="新細明體" charset="-12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>
                <a:solidFill>
                  <a:srgbClr val="000000"/>
                </a:solidFill>
              </a:rPr>
              <a:t>2009.12.18</a:t>
            </a: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39696-0872-4E1E-BED3-8CD2ACE22D6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38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  <a:ea typeface="新細明體" charset="-12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>
                <a:solidFill>
                  <a:srgbClr val="000000"/>
                </a:solidFill>
              </a:rPr>
              <a:t>2009.12.18</a:t>
            </a: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C71DF-D99E-48D1-9FFC-A551B69B15C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31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F0-C602-5D43-A95F-0C9E9160E5E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2081-33EC-0D42-A467-570B8C550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8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F0-C602-5D43-A95F-0C9E9160E5E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2081-33EC-0D42-A467-570B8C550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F0-C602-5D43-A95F-0C9E9160E5E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2081-33EC-0D42-A467-570B8C550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1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F0-C602-5D43-A95F-0C9E9160E5E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2081-33EC-0D42-A467-570B8C550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5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F0-C602-5D43-A95F-0C9E9160E5E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2081-33EC-0D42-A467-570B8C550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8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F0-C602-5D43-A95F-0C9E9160E5E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2081-33EC-0D42-A467-570B8C550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1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F0-C602-5D43-A95F-0C9E9160E5E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2081-33EC-0D42-A467-570B8C550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4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A85F0-C602-5D43-A95F-0C9E9160E5E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A2081-33EC-0D42-A467-570B8C550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0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260350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37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4137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DD5D4B1-4862-41FD-9162-D9F5B251054C}" type="slidenum">
              <a:rPr lang="en-US" altLang="zh-TW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2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PMingLiU" pitchFamily="18" charset="-120"/>
          <a:cs typeface="新細明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PMingLiU" pitchFamily="18" charset="-120"/>
          <a:cs typeface="新細明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PMingLiU" pitchFamily="18" charset="-120"/>
          <a:cs typeface="新細明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PMingLiU" pitchFamily="18" charset="-120"/>
          <a:cs typeface="新細明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PMingLiU" pitchFamily="18" charset="-120"/>
          <a:cs typeface="新細明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kumimoji="1" sz="2900">
          <a:solidFill>
            <a:schemeClr val="tx1"/>
          </a:solidFill>
          <a:latin typeface="+mn-lt"/>
          <a:ea typeface="PMingLiU" pitchFamily="18" charset="-120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2500">
          <a:solidFill>
            <a:schemeClr val="tx1"/>
          </a:solidFill>
          <a:latin typeface="+mn-lt"/>
          <a:ea typeface="PMingLiU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kumimoji="1" sz="2200">
          <a:solidFill>
            <a:schemeClr val="tx1"/>
          </a:solidFill>
          <a:latin typeface="+mn-lt"/>
          <a:ea typeface="PMingLiU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1900">
          <a:solidFill>
            <a:schemeClr val="tx1"/>
          </a:solidFill>
          <a:latin typeface="+mn-lt"/>
          <a:ea typeface="PMingLiU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PMingLiU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imerus.com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60" y="1869758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Welcome!</a:t>
            </a:r>
            <a:endParaRPr lang="en-US" sz="8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28" y="4965700"/>
            <a:ext cx="4314786" cy="108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4886644"/>
            <a:ext cx="1282700" cy="115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8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Questions?</a:t>
            </a:r>
            <a:endParaRPr lang="en-US" sz="6000" b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E4E4E"/>
                </a:solidFill>
              </a:rPr>
              <a:t>Fore more information about Primerus and today’s panelists, please visit </a:t>
            </a:r>
            <a:r>
              <a:rPr lang="en-US" dirty="0" smtClean="0">
                <a:hlinkClick r:id="rId2"/>
              </a:rPr>
              <a:t>www.primerus.com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15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4415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Supplemental </a:t>
            </a:r>
            <a:br>
              <a:rPr lang="en-US" dirty="0" smtClean="0"/>
            </a:b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400" b="1" dirty="0" smtClean="0">
              <a:solidFill>
                <a:srgbClr val="4E4E4E"/>
              </a:solidFill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7592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2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r>
              <a:rPr kumimoji="0" lang="en-US" altLang="zh-TW" sz="120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1</a:t>
            </a:r>
          </a:p>
        </p:txBody>
      </p:sp>
      <p:sp>
        <p:nvSpPr>
          <p:cNvPr id="16386" name="Rectangle 3"/>
          <p:cNvSpPr txBox="1">
            <a:spLocks noChangeArrowheads="1"/>
          </p:cNvSpPr>
          <p:nvPr/>
        </p:nvSpPr>
        <p:spPr bwMode="auto">
          <a:xfrm>
            <a:off x="701675" y="4076700"/>
            <a:ext cx="79994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pPr algn="r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None/>
            </a:pPr>
            <a:r>
              <a:rPr lang="en-US" altLang="zh-TW" sz="2800" smtClean="0">
                <a:solidFill>
                  <a:srgbClr val="000000"/>
                </a:solidFill>
              </a:rPr>
              <a:t>LiPu Lee</a:t>
            </a:r>
          </a:p>
          <a:p>
            <a:pPr algn="r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None/>
            </a:pPr>
            <a:r>
              <a:rPr lang="en-US" altLang="zh-TW" sz="2800" smtClean="0">
                <a:solidFill>
                  <a:srgbClr val="000000"/>
                </a:solidFill>
              </a:rPr>
              <a:t>Partner</a:t>
            </a:r>
          </a:p>
          <a:p>
            <a:pPr algn="r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None/>
            </a:pPr>
            <a:r>
              <a:rPr lang="en-US" altLang="zh-TW" sz="2800" smtClean="0">
                <a:solidFill>
                  <a:srgbClr val="000000"/>
                </a:solidFill>
              </a:rPr>
              <a:t>Formosan Brothers Attorneys-at-Law</a:t>
            </a:r>
            <a:endParaRPr lang="zh-TW" altLang="zh-TW" sz="2800" smtClean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01013" y="6381750"/>
            <a:ext cx="581025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1800" smtClean="0">
              <a:solidFill>
                <a:srgbClr val="FFFFFF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16388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mtClean="0"/>
              <a:t>Taiwan Employment</a:t>
            </a:r>
            <a:r>
              <a:rPr lang="zh-TW" altLang="en-US" smtClean="0"/>
              <a:t> </a:t>
            </a:r>
            <a:r>
              <a:rPr lang="en-US" altLang="zh-TW" smtClean="0"/>
              <a:t>Law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1375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smtClean="0">
                <a:latin typeface="Microsoft JhengHei" pitchFamily="34" charset="-120"/>
                <a:ea typeface="Microsoft JhengHei" pitchFamily="34" charset="-120"/>
              </a:rPr>
              <a:t>Overview</a:t>
            </a:r>
            <a:endParaRPr lang="zh-TW" altLang="en-US" b="1" smtClean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1843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Introduciton</a:t>
            </a:r>
          </a:p>
          <a:p>
            <a:pPr lvl="1"/>
            <a:r>
              <a:rPr lang="en-US" altLang="zh-TW" smtClean="0"/>
              <a:t>Sources of Law</a:t>
            </a:r>
          </a:p>
          <a:p>
            <a:pPr lvl="1"/>
            <a:r>
              <a:rPr lang="en-US" altLang="zh-TW" smtClean="0"/>
              <a:t>Major</a:t>
            </a:r>
            <a:r>
              <a:rPr lang="zh-TW" altLang="en-US" smtClean="0"/>
              <a:t> </a:t>
            </a:r>
            <a:r>
              <a:rPr lang="en-US" altLang="zh-TW" smtClean="0"/>
              <a:t>Employment</a:t>
            </a:r>
            <a:r>
              <a:rPr lang="zh-TW" altLang="en-US" smtClean="0"/>
              <a:t> </a:t>
            </a:r>
            <a:r>
              <a:rPr lang="en-US" altLang="zh-TW" smtClean="0"/>
              <a:t>Related</a:t>
            </a:r>
            <a:r>
              <a:rPr lang="zh-TW" altLang="en-US" smtClean="0"/>
              <a:t> </a:t>
            </a:r>
            <a:r>
              <a:rPr lang="zh-TW" altLang="zh-TW" smtClean="0"/>
              <a:t>L</a:t>
            </a:r>
            <a:r>
              <a:rPr lang="en-US" altLang="zh-TW" smtClean="0"/>
              <a:t>aws</a:t>
            </a:r>
          </a:p>
          <a:p>
            <a:r>
              <a:rPr lang="zh-TW" altLang="zh-TW" smtClean="0"/>
              <a:t>E</a:t>
            </a:r>
            <a:r>
              <a:rPr lang="en-US" altLang="zh-TW" smtClean="0"/>
              <a:t>mployment</a:t>
            </a:r>
            <a:r>
              <a:rPr lang="zh-TW" altLang="en-US" smtClean="0"/>
              <a:t> </a:t>
            </a:r>
            <a:r>
              <a:rPr lang="en-US" altLang="zh-TW" smtClean="0"/>
              <a:t>Contract</a:t>
            </a:r>
          </a:p>
          <a:p>
            <a:r>
              <a:rPr lang="en-US" altLang="zh-TW" smtClean="0"/>
              <a:t>Compensation for Occupational Accidents</a:t>
            </a:r>
          </a:p>
          <a:p>
            <a:r>
              <a:rPr lang="en-US" altLang="zh-TW" smtClean="0"/>
              <a:t>Gender Equality in Employment</a:t>
            </a:r>
          </a:p>
          <a:p>
            <a:r>
              <a:rPr lang="zh-TW" altLang="zh-TW" smtClean="0"/>
              <a:t>N</a:t>
            </a:r>
            <a:r>
              <a:rPr lang="en-US" altLang="zh-TW" smtClean="0"/>
              <a:t>on-Competition</a:t>
            </a:r>
            <a:r>
              <a:rPr lang="zh-TW" altLang="en-US" smtClean="0"/>
              <a:t> </a:t>
            </a:r>
            <a:r>
              <a:rPr lang="en-US" altLang="zh-TW" smtClean="0"/>
              <a:t>Clause</a:t>
            </a:r>
          </a:p>
          <a:p>
            <a:endParaRPr lang="zh-TW" altLang="en-US" smtClean="0"/>
          </a:p>
          <a:p>
            <a:endParaRPr lang="en-US" altLang="zh-TW" b="1" smtClean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18435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fld id="{1D07649E-FDC5-47AE-9F46-74B5AD60C37F}" type="slidenum">
              <a:rPr kumimoji="0" lang="en-US" altLang="zh-TW" sz="1200">
                <a:solidFill>
                  <a:srgbClr val="000000"/>
                </a:solidFill>
              </a:rPr>
              <a:pPr/>
              <a:t>13</a:t>
            </a:fld>
            <a:endParaRPr kumimoji="0" lang="en-US" altLang="zh-TW" sz="1200">
              <a:solidFill>
                <a:srgbClr val="0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00788" y="333375"/>
            <a:ext cx="2303462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1800" smtClean="0">
              <a:solidFill>
                <a:srgbClr val="FFFFFF"/>
              </a:solidFill>
            </a:endParaRPr>
          </a:p>
        </p:txBody>
      </p:sp>
      <p:pic>
        <p:nvPicPr>
          <p:cNvPr id="18437" name="Picture 17" descr="log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457950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6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內容版面配置區 2"/>
          <p:cNvSpPr>
            <a:spLocks noGrp="1"/>
          </p:cNvSpPr>
          <p:nvPr>
            <p:ph sz="quarter" idx="1"/>
          </p:nvPr>
        </p:nvSpPr>
        <p:spPr>
          <a:xfrm>
            <a:off x="1258888" y="1881188"/>
            <a:ext cx="7885112" cy="1116012"/>
          </a:xfrm>
        </p:spPr>
        <p:txBody>
          <a:bodyPr/>
          <a:lstStyle/>
          <a:p>
            <a:r>
              <a:rPr lang="en-US" altLang="zh-TW" sz="2800" smtClean="0"/>
              <a:t>Legislation</a:t>
            </a:r>
          </a:p>
          <a:p>
            <a:r>
              <a:rPr lang="en-US" altLang="zh-TW" sz="2800" smtClean="0"/>
              <a:t>Case Law</a:t>
            </a:r>
          </a:p>
          <a:p>
            <a:r>
              <a:rPr lang="en-US" altLang="zh-TW" sz="2800" smtClean="0"/>
              <a:t>Regulation from Ministry of Labor Affairs</a:t>
            </a:r>
          </a:p>
          <a:p>
            <a:pPr>
              <a:buFont typeface="Wingdings" pitchFamily="2" charset="2"/>
              <a:buNone/>
            </a:pPr>
            <a:endParaRPr lang="en-US" altLang="zh-TW" sz="2800" b="1" smtClean="0">
              <a:latin typeface="Microsoft JhengHei" pitchFamily="34" charset="-120"/>
              <a:ea typeface="Microsoft JhengHei" pitchFamily="34" charset="-120"/>
              <a:cs typeface="Times New Roman" pitchFamily="18" charset="0"/>
            </a:endParaRPr>
          </a:p>
        </p:txBody>
      </p:sp>
      <p:sp>
        <p:nvSpPr>
          <p:cNvPr id="1945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fld id="{6C0764FB-F0EC-448C-B877-2D6BCCE1D6D0}" type="slidenum">
              <a:rPr kumimoji="0" lang="en-US" altLang="zh-TW" sz="1200">
                <a:solidFill>
                  <a:srgbClr val="000000"/>
                </a:solidFill>
              </a:rPr>
              <a:pPr/>
              <a:t>14</a:t>
            </a:fld>
            <a:endParaRPr kumimoji="0" lang="en-US" altLang="zh-TW" sz="1200">
              <a:solidFill>
                <a:srgbClr val="0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27763" y="115888"/>
            <a:ext cx="2736850" cy="1225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1800" smtClean="0">
              <a:solidFill>
                <a:srgbClr val="FFFFFF"/>
              </a:solidFill>
            </a:endParaRPr>
          </a:p>
        </p:txBody>
      </p:sp>
      <p:sp>
        <p:nvSpPr>
          <p:cNvPr id="19460" name="標題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523162" cy="1143000"/>
          </a:xfrm>
        </p:spPr>
        <p:txBody>
          <a:bodyPr/>
          <a:lstStyle/>
          <a:p>
            <a:pPr marL="342900" indent="-342900"/>
            <a:r>
              <a:rPr lang="en-US" altLang="zh-TW" smtClean="0"/>
              <a:t>Introduction-</a:t>
            </a:r>
            <a:br>
              <a:rPr lang="en-US" altLang="zh-TW" smtClean="0"/>
            </a:br>
            <a:r>
              <a:rPr lang="en-US" altLang="zh-TW" smtClean="0"/>
              <a:t>Sources of Law</a:t>
            </a:r>
            <a:endParaRPr lang="zh-TW" altLang="en-US" smtClean="0"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19461" name="Picture 17" descr="log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457950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4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內容版面配置區 2"/>
          <p:cNvSpPr>
            <a:spLocks noGrp="1"/>
          </p:cNvSpPr>
          <p:nvPr>
            <p:ph sz="half" idx="1"/>
          </p:nvPr>
        </p:nvSpPr>
        <p:spPr>
          <a:xfrm>
            <a:off x="1042988" y="1844675"/>
            <a:ext cx="7561262" cy="4114800"/>
          </a:xfrm>
        </p:spPr>
        <p:txBody>
          <a:bodyPr/>
          <a:lstStyle/>
          <a:p>
            <a:r>
              <a:rPr lang="en-US" altLang="zh-TW" sz="2000" b="1" u="sng" smtClean="0">
                <a:latin typeface="Arial" pitchFamily="34" charset="0"/>
                <a:ea typeface="DFKai-SB" pitchFamily="65" charset="-120"/>
              </a:rPr>
              <a:t>Labor</a:t>
            </a:r>
            <a:r>
              <a:rPr lang="zh-TW" altLang="en-US" sz="2000" b="1" u="sng" smtClean="0">
                <a:latin typeface="Arial" pitchFamily="34" charset="0"/>
                <a:ea typeface="DFKai-SB" pitchFamily="65" charset="-120"/>
              </a:rPr>
              <a:t> </a:t>
            </a:r>
            <a:r>
              <a:rPr lang="en-US" altLang="zh-TW" sz="2000" b="1" u="sng" smtClean="0">
                <a:latin typeface="Arial" pitchFamily="34" charset="0"/>
                <a:ea typeface="DFKai-SB" pitchFamily="65" charset="-120"/>
              </a:rPr>
              <a:t>Standard</a:t>
            </a:r>
            <a:r>
              <a:rPr lang="zh-TW" altLang="en-US" sz="2000" b="1" u="sng" smtClean="0">
                <a:latin typeface="Arial" pitchFamily="34" charset="0"/>
                <a:ea typeface="DFKai-SB" pitchFamily="65" charset="-120"/>
              </a:rPr>
              <a:t> </a:t>
            </a:r>
            <a:r>
              <a:rPr lang="en-US" altLang="zh-TW" sz="2000" b="1" u="sng" smtClean="0">
                <a:latin typeface="Arial" pitchFamily="34" charset="0"/>
                <a:ea typeface="DFKai-SB" pitchFamily="65" charset="-120"/>
              </a:rPr>
              <a:t>Act</a:t>
            </a:r>
          </a:p>
          <a:p>
            <a:r>
              <a:rPr lang="en-US" altLang="zh-TW" sz="2000" smtClean="0">
                <a:latin typeface="Arial" pitchFamily="34" charset="0"/>
              </a:rPr>
              <a:t>Enforcement Rules of the Labor Standards Act</a:t>
            </a:r>
          </a:p>
          <a:p>
            <a:r>
              <a:rPr lang="en-US" altLang="zh-TW" sz="2000" smtClean="0">
                <a:latin typeface="Arial" pitchFamily="34" charset="0"/>
              </a:rPr>
              <a:t>Act for Worker Protection of Mass Redundancy</a:t>
            </a:r>
          </a:p>
          <a:p>
            <a:r>
              <a:rPr lang="en-US" altLang="zh-TW" sz="2000" smtClean="0">
                <a:latin typeface="Arial" pitchFamily="34" charset="0"/>
              </a:rPr>
              <a:t>Labor Insurance Act </a:t>
            </a:r>
          </a:p>
          <a:p>
            <a:r>
              <a:rPr lang="en-US" altLang="zh-TW" sz="2000" b="1" u="sng" smtClean="0">
                <a:latin typeface="Arial" pitchFamily="34" charset="0"/>
              </a:rPr>
              <a:t>Act of Gender Equality in Employment</a:t>
            </a:r>
          </a:p>
          <a:p>
            <a:r>
              <a:rPr lang="en-US" altLang="zh-TW" sz="2000" smtClean="0">
                <a:latin typeface="Arial" pitchFamily="34" charset="0"/>
              </a:rPr>
              <a:t>Employment Service Act</a:t>
            </a:r>
          </a:p>
          <a:p>
            <a:r>
              <a:rPr lang="en-US" altLang="zh-TW" sz="2000" smtClean="0">
                <a:latin typeface="Arial" pitchFamily="34" charset="0"/>
              </a:rPr>
              <a:t>Regulations of Leave-Taking of Workers</a:t>
            </a:r>
            <a:endParaRPr lang="en-US" altLang="zh-TW" sz="2000" b="1" u="sng" smtClean="0">
              <a:latin typeface="Arial" pitchFamily="34" charset="0"/>
              <a:ea typeface="DFKai-SB" pitchFamily="65" charset="-120"/>
            </a:endParaRPr>
          </a:p>
          <a:p>
            <a:r>
              <a:rPr lang="en-US" altLang="zh-TW" sz="2000" smtClean="0">
                <a:solidFill>
                  <a:srgbClr val="000000"/>
                </a:solidFill>
                <a:latin typeface="Arial" pitchFamily="34" charset="0"/>
              </a:rPr>
              <a:t>Occupational Safety and Health Act</a:t>
            </a:r>
          </a:p>
          <a:p>
            <a:r>
              <a:rPr lang="en-US" altLang="zh-TW" sz="2000" smtClean="0">
                <a:latin typeface="Arial" pitchFamily="34" charset="0"/>
              </a:rPr>
              <a:t>Labor Pension Act</a:t>
            </a:r>
            <a:endParaRPr lang="en-US" altLang="zh-TW" sz="2000" smtClean="0">
              <a:solidFill>
                <a:srgbClr val="000000"/>
              </a:solidFill>
              <a:latin typeface="Arial" pitchFamily="34" charset="0"/>
            </a:endParaRPr>
          </a:p>
          <a:p>
            <a:endParaRPr lang="zh-TW" altLang="en-US" sz="2000" u="sng" smtClean="0">
              <a:solidFill>
                <a:srgbClr val="000000"/>
              </a:solidFill>
              <a:latin typeface="Arial" pitchFamily="34" charset="0"/>
              <a:ea typeface="DFKai-SB" pitchFamily="65" charset="-120"/>
            </a:endParaRPr>
          </a:p>
        </p:txBody>
      </p:sp>
      <p:sp>
        <p:nvSpPr>
          <p:cNvPr id="2150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fld id="{58531944-E5EE-4BB8-B6F7-C56E53BE3B2E}" type="slidenum">
              <a:rPr kumimoji="0" lang="en-US" altLang="zh-TW" sz="120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pPr/>
              <a:t>15</a:t>
            </a:fld>
            <a:endParaRPr kumimoji="0" lang="en-US" altLang="zh-TW" sz="1200">
              <a:solidFill>
                <a:srgbClr val="00000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27763" y="115888"/>
            <a:ext cx="2736850" cy="1225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1800" smtClean="0">
              <a:solidFill>
                <a:srgbClr val="FFFFFF"/>
              </a:solidFill>
            </a:endParaRPr>
          </a:p>
        </p:txBody>
      </p:sp>
      <p:sp>
        <p:nvSpPr>
          <p:cNvPr id="21508" name="標題 1"/>
          <p:cNvSpPr>
            <a:spLocks noGrp="1"/>
          </p:cNvSpPr>
          <p:nvPr>
            <p:ph type="title"/>
          </p:nvPr>
        </p:nvSpPr>
        <p:spPr>
          <a:xfrm>
            <a:off x="1403350" y="476250"/>
            <a:ext cx="5938838" cy="1143000"/>
          </a:xfrm>
        </p:spPr>
        <p:txBody>
          <a:bodyPr/>
          <a:lstStyle/>
          <a:p>
            <a:r>
              <a:rPr lang="zh-TW" altLang="en-US" smtClean="0">
                <a:solidFill>
                  <a:schemeClr val="bg2"/>
                </a:solidFill>
                <a:ea typeface="DFKai-SB" pitchFamily="65" charset="-120"/>
              </a:rPr>
              <a:t/>
            </a:r>
            <a:br>
              <a:rPr lang="zh-TW" altLang="en-US" smtClean="0">
                <a:solidFill>
                  <a:schemeClr val="bg2"/>
                </a:solidFill>
                <a:ea typeface="DFKai-SB" pitchFamily="65" charset="-120"/>
              </a:rPr>
            </a:br>
            <a:r>
              <a:rPr lang="en-US" altLang="zh-TW" smtClean="0"/>
              <a:t>Introduction-</a:t>
            </a:r>
            <a:br>
              <a:rPr lang="en-US" altLang="zh-TW" smtClean="0"/>
            </a:br>
            <a:r>
              <a:rPr lang="en-US" altLang="zh-TW" smtClean="0"/>
              <a:t>Major Employment Related Laws</a:t>
            </a:r>
            <a:endParaRPr lang="zh-TW" altLang="en-US" smtClean="0"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21509" name="Picture 17" descr="log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457950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2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內容版面配置區 2"/>
          <p:cNvSpPr>
            <a:spLocks noGrp="1"/>
          </p:cNvSpPr>
          <p:nvPr>
            <p:ph sz="half" idx="1"/>
          </p:nvPr>
        </p:nvSpPr>
        <p:spPr>
          <a:xfrm>
            <a:off x="1116013" y="1773238"/>
            <a:ext cx="7272337" cy="4697412"/>
          </a:xfrm>
        </p:spPr>
        <p:txBody>
          <a:bodyPr/>
          <a:lstStyle/>
          <a:p>
            <a:r>
              <a:rPr lang="en-US" altLang="zh-TW" smtClean="0">
                <a:latin typeface="Arial" pitchFamily="34" charset="0"/>
              </a:rPr>
              <a:t>The application of Labor Standard Act</a:t>
            </a:r>
          </a:p>
          <a:p>
            <a:pPr lvl="1"/>
            <a:r>
              <a:rPr lang="en-US" altLang="zh-TW" smtClean="0">
                <a:latin typeface="Arial" pitchFamily="34" charset="0"/>
                <a:ea typeface="DFKai-SB" pitchFamily="65" charset="-120"/>
                <a:cs typeface="Times New Roman" pitchFamily="18" charset="0"/>
              </a:rPr>
              <a:t>Employee V (Art 2, Subparagraph 1 and 2)</a:t>
            </a:r>
          </a:p>
          <a:p>
            <a:pPr lvl="1"/>
            <a:r>
              <a:rPr lang="en-US" altLang="zh-TW" smtClean="0">
                <a:latin typeface="Arial" pitchFamily="34" charset="0"/>
                <a:ea typeface="DFKai-SB" pitchFamily="65" charset="-120"/>
                <a:cs typeface="Times New Roman" pitchFamily="18" charset="0"/>
              </a:rPr>
              <a:t>Manager   X</a:t>
            </a:r>
          </a:p>
          <a:p>
            <a:r>
              <a:rPr lang="en-US" altLang="zh-TW" smtClean="0">
                <a:latin typeface="Arial" pitchFamily="34" charset="0"/>
                <a:ea typeface="DFKai-SB" pitchFamily="65" charset="-120"/>
                <a:cs typeface="Times New Roman" pitchFamily="18" charset="0"/>
              </a:rPr>
              <a:t>Labor Contract</a:t>
            </a:r>
          </a:p>
          <a:p>
            <a:pPr lvl="1"/>
            <a:r>
              <a:rPr lang="en-US" altLang="zh-TW" smtClean="0">
                <a:latin typeface="Arial" pitchFamily="34" charset="0"/>
                <a:ea typeface="DFKai-SB" pitchFamily="65" charset="-120"/>
                <a:cs typeface="Times New Roman" pitchFamily="18" charset="0"/>
              </a:rPr>
              <a:t>Written</a:t>
            </a:r>
          </a:p>
          <a:p>
            <a:pPr lvl="1"/>
            <a:r>
              <a:rPr lang="en-US" altLang="zh-TW" smtClean="0">
                <a:latin typeface="Arial" pitchFamily="34" charset="0"/>
                <a:ea typeface="DFKai-SB" pitchFamily="65" charset="-120"/>
                <a:cs typeface="Times New Roman" pitchFamily="18" charset="0"/>
              </a:rPr>
              <a:t>Verbal</a:t>
            </a:r>
            <a:r>
              <a:rPr lang="en-US" altLang="zh-TW" sz="2800" smtClean="0">
                <a:latin typeface="Arial" pitchFamily="34" charset="0"/>
                <a:ea typeface="DFKai-SB" pitchFamily="65" charset="-120"/>
                <a:cs typeface="Times New Roman" pitchFamily="18" charset="0"/>
              </a:rPr>
              <a:t/>
            </a:r>
            <a:br>
              <a:rPr lang="en-US" altLang="zh-TW" sz="2800" smtClean="0">
                <a:latin typeface="Arial" pitchFamily="34" charset="0"/>
                <a:ea typeface="DFKai-SB" pitchFamily="65" charset="-120"/>
                <a:cs typeface="Times New Roman" pitchFamily="18" charset="0"/>
              </a:rPr>
            </a:br>
            <a:endParaRPr lang="en-US" altLang="zh-TW" sz="2800" smtClean="0">
              <a:latin typeface="Arial" pitchFamily="34" charset="0"/>
              <a:ea typeface="DFKai-SB" pitchFamily="65" charset="-120"/>
              <a:cs typeface="Times New Roman" pitchFamily="18" charset="0"/>
            </a:endParaRPr>
          </a:p>
        </p:txBody>
      </p:sp>
      <p:sp>
        <p:nvSpPr>
          <p:cNvPr id="2355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fld id="{A4A9A721-F3E1-413D-B314-7C1936193538}" type="slidenum">
              <a:rPr kumimoji="0" lang="en-US" altLang="zh-TW" sz="1200">
                <a:solidFill>
                  <a:srgbClr val="000000"/>
                </a:solidFill>
              </a:rPr>
              <a:pPr/>
              <a:t>16</a:t>
            </a:fld>
            <a:endParaRPr kumimoji="0" lang="en-US" altLang="zh-TW" sz="1200">
              <a:solidFill>
                <a:srgbClr val="0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27763" y="115888"/>
            <a:ext cx="2736850" cy="1225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1800" smtClean="0">
              <a:solidFill>
                <a:srgbClr val="FFFFFF"/>
              </a:solidFill>
            </a:endParaRPr>
          </a:p>
        </p:txBody>
      </p:sp>
      <p:sp>
        <p:nvSpPr>
          <p:cNvPr id="23556" name="標題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5938837" cy="1143000"/>
          </a:xfrm>
        </p:spPr>
        <p:txBody>
          <a:bodyPr/>
          <a:lstStyle/>
          <a:p>
            <a:r>
              <a:rPr lang="en-US" altLang="zh-TW" smtClean="0"/>
              <a:t>Labor Standard Act-Application</a:t>
            </a:r>
            <a:endParaRPr lang="zh-TW" altLang="en-US" smtClean="0"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23557" name="Picture 17" descr="log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457950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8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標題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5865812" cy="1143000"/>
          </a:xfrm>
        </p:spPr>
        <p:txBody>
          <a:bodyPr/>
          <a:lstStyle/>
          <a:p>
            <a:r>
              <a:rPr lang="en-US" altLang="zh-TW" smtClean="0"/>
              <a:t>Labor Standard Act-</a:t>
            </a:r>
            <a:br>
              <a:rPr lang="en-US" altLang="zh-TW" smtClean="0"/>
            </a:br>
            <a:r>
              <a:rPr lang="en-US" altLang="zh-TW" smtClean="0"/>
              <a:t>Overview</a:t>
            </a:r>
            <a:endParaRPr lang="zh-TW" altLang="en-US" smtClean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sz="half" idx="1"/>
          </p:nvPr>
        </p:nvGraphicFramePr>
        <p:xfrm>
          <a:off x="655638" y="1628800"/>
          <a:ext cx="816483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fld id="{9872E70A-DFC1-4AF5-BB85-7EB36E23A4C7}" type="slidenum">
              <a:rPr kumimoji="0" lang="en-US" altLang="zh-TW" sz="1200">
                <a:solidFill>
                  <a:srgbClr val="000000"/>
                </a:solidFill>
              </a:rPr>
              <a:pPr/>
              <a:t>17</a:t>
            </a:fld>
            <a:endParaRPr kumimoji="0" lang="en-US" altLang="zh-TW" sz="1200">
              <a:solidFill>
                <a:srgbClr val="000000"/>
              </a:solidFill>
            </a:endParaRPr>
          </a:p>
        </p:txBody>
      </p:sp>
      <p:pic>
        <p:nvPicPr>
          <p:cNvPr id="25604" name="Picture 17" descr="logo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457950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0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Labor Standard Act-</a:t>
            </a:r>
            <a:br>
              <a:rPr lang="en-US" altLang="zh-TW" smtClean="0"/>
            </a:br>
            <a:r>
              <a:rPr lang="en-US" altLang="zh-TW" smtClean="0"/>
              <a:t>Labor Contract</a:t>
            </a:r>
            <a:endParaRPr lang="zh-TW" altLang="en-US" smtClean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sz="half" idx="1"/>
          </p:nvPr>
        </p:nvGraphicFramePr>
        <p:xfrm>
          <a:off x="107504" y="1556792"/>
          <a:ext cx="8784976" cy="4745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5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fld id="{CEB440CE-3712-4B72-A1ED-8B7A2061BDA4}" type="slidenum">
              <a:rPr kumimoji="0" lang="en-US" altLang="zh-TW" sz="1200">
                <a:solidFill>
                  <a:srgbClr val="000000"/>
                </a:solidFill>
              </a:rPr>
              <a:pPr/>
              <a:t>18</a:t>
            </a:fld>
            <a:endParaRPr kumimoji="0" lang="en-US" altLang="zh-TW" sz="1200">
              <a:solidFill>
                <a:srgbClr val="000000"/>
              </a:solidFill>
            </a:endParaRPr>
          </a:p>
        </p:txBody>
      </p:sp>
      <p:pic>
        <p:nvPicPr>
          <p:cNvPr id="27652" name="Picture 17" descr="logo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457950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7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Labor Standard Act-</a:t>
            </a:r>
            <a:br>
              <a:rPr lang="en-US" altLang="zh-TW" smtClean="0"/>
            </a:br>
            <a:r>
              <a:rPr lang="en-US" altLang="zh-TW" smtClean="0"/>
              <a:t>Wages</a:t>
            </a:r>
            <a:endParaRPr lang="zh-TW" altLang="en-US" smtClean="0"/>
          </a:p>
        </p:txBody>
      </p:sp>
      <p:sp>
        <p:nvSpPr>
          <p:cNvPr id="29698" name="內容版面配置區 2"/>
          <p:cNvSpPr>
            <a:spLocks noGrp="1"/>
          </p:cNvSpPr>
          <p:nvPr>
            <p:ph sz="half" idx="1"/>
          </p:nvPr>
        </p:nvSpPr>
        <p:spPr>
          <a:xfrm>
            <a:off x="1331913" y="1628775"/>
            <a:ext cx="7018337" cy="4114800"/>
          </a:xfrm>
        </p:spPr>
        <p:txBody>
          <a:bodyPr/>
          <a:lstStyle/>
          <a:p>
            <a:r>
              <a:rPr lang="en-US" altLang="zh-TW" sz="1600" smtClean="0"/>
              <a:t>Wages shall be paid in full directly to the worker. (Art 22)</a:t>
            </a:r>
          </a:p>
          <a:p>
            <a:r>
              <a:rPr lang="en-US" altLang="zh-TW" sz="1600" smtClean="0"/>
              <a:t>Wages shall be paid on a regular basis at least twice a month. (Art 23)</a:t>
            </a:r>
          </a:p>
          <a:p>
            <a:r>
              <a:rPr lang="en-US" altLang="zh-TW" sz="1600" smtClean="0"/>
              <a:t>An employer shall pay a worker overtime wages.  (Art 24)</a:t>
            </a:r>
          </a:p>
          <a:p>
            <a:r>
              <a:rPr lang="en-US" altLang="zh-TW" sz="1600" smtClean="0"/>
              <a:t>An employer shall under no condition discriminate between the sexes in the payment of wages. (Art 25)</a:t>
            </a:r>
          </a:p>
          <a:p>
            <a:r>
              <a:rPr lang="en-US" altLang="zh-TW" sz="1600" smtClean="0"/>
              <a:t>An employer shall not make advance deduction of wages as penalty for breach of contract or as indemnity. (Art 26)</a:t>
            </a:r>
          </a:p>
          <a:p>
            <a:r>
              <a:rPr lang="en-US" altLang="zh-TW" sz="1600" smtClean="0"/>
              <a:t>In the case of employer winding up or liquidating his/ her business or being adjudicated bankrupt, the worker shall have a top-priority right in receiving repayment for wages which are payable under the labor contract and should be paid up to six months arrear wage. (Art 28)</a:t>
            </a:r>
          </a:p>
          <a:p>
            <a:endParaRPr lang="zh-TW" altLang="en-US" sz="1800" smtClean="0"/>
          </a:p>
        </p:txBody>
      </p:sp>
      <p:sp>
        <p:nvSpPr>
          <p:cNvPr id="2969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fld id="{8FA7E226-60C3-4813-89AC-101180D1BAC2}" type="slidenum">
              <a:rPr kumimoji="0" lang="en-US" altLang="zh-TW" sz="1200">
                <a:solidFill>
                  <a:srgbClr val="000000"/>
                </a:solidFill>
              </a:rPr>
              <a:pPr/>
              <a:t>19</a:t>
            </a:fld>
            <a:endParaRPr kumimoji="0" lang="en-US" altLang="zh-TW" sz="1200">
              <a:solidFill>
                <a:srgbClr val="000000"/>
              </a:solidFill>
            </a:endParaRPr>
          </a:p>
        </p:txBody>
      </p:sp>
      <p:pic>
        <p:nvPicPr>
          <p:cNvPr id="29700" name="Picture 17" descr="log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457950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8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3843"/>
            <a:ext cx="7772400" cy="1470025"/>
          </a:xfrm>
        </p:spPr>
        <p:txBody>
          <a:bodyPr>
            <a:noAutofit/>
          </a:bodyPr>
          <a:lstStyle/>
          <a:p>
            <a:r>
              <a:rPr lang="en-US" sz="5000" dirty="0" smtClean="0"/>
              <a:t>Overview of Employment Law in the Asia Pacific Region</a:t>
            </a:r>
            <a:endParaRPr lang="en-US" sz="5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Labor Standard Act-</a:t>
            </a:r>
            <a:br>
              <a:rPr lang="en-US" altLang="zh-TW" smtClean="0"/>
            </a:br>
            <a:r>
              <a:rPr lang="en-US" altLang="zh-TW" smtClean="0"/>
              <a:t>Work Rules</a:t>
            </a:r>
            <a:endParaRPr lang="zh-TW" altLang="en-US" smtClean="0"/>
          </a:p>
        </p:txBody>
      </p:sp>
      <p:sp>
        <p:nvSpPr>
          <p:cNvPr id="3174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fld id="{12CC1549-2F8D-4A77-89BF-50E0773C7921}" type="slidenum">
              <a:rPr kumimoji="0" lang="en-US" altLang="zh-TW" sz="1200">
                <a:solidFill>
                  <a:srgbClr val="000000"/>
                </a:solidFill>
              </a:rPr>
              <a:pPr/>
              <a:t>20</a:t>
            </a:fld>
            <a:endParaRPr kumimoji="0" lang="en-US" altLang="zh-TW" sz="1200">
              <a:solidFill>
                <a:srgbClr val="000000"/>
              </a:solidFill>
            </a:endParaRPr>
          </a:p>
        </p:txBody>
      </p:sp>
      <p:pic>
        <p:nvPicPr>
          <p:cNvPr id="31747" name="Picture 17" descr="log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457950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內容版面配置區 8"/>
          <p:cNvSpPr>
            <a:spLocks noGrp="1"/>
          </p:cNvSpPr>
          <p:nvPr>
            <p:ph sz="half" idx="1"/>
          </p:nvPr>
        </p:nvSpPr>
        <p:spPr>
          <a:xfrm>
            <a:off x="1403350" y="1484313"/>
            <a:ext cx="7272338" cy="1008062"/>
          </a:xfrm>
        </p:spPr>
        <p:txBody>
          <a:bodyPr/>
          <a:lstStyle/>
          <a:p>
            <a:r>
              <a:rPr lang="en-US" altLang="zh-TW" sz="2400" smtClean="0"/>
              <a:t>An employer hiring more than </a:t>
            </a:r>
            <a:r>
              <a:rPr lang="en-US" altLang="zh-TW" sz="2400" b="1" u="sng" smtClean="0"/>
              <a:t>30</a:t>
            </a:r>
            <a:r>
              <a:rPr lang="en-US" altLang="zh-TW" sz="2400" smtClean="0"/>
              <a:t> workers shall set up work rules (Art 70)</a:t>
            </a:r>
            <a:endParaRPr lang="zh-TW" altLang="en-US" sz="2400" smtClean="0"/>
          </a:p>
          <a:p>
            <a:endParaRPr lang="zh-TW" altLang="en-US" smtClean="0"/>
          </a:p>
        </p:txBody>
      </p:sp>
      <p:graphicFrame>
        <p:nvGraphicFramePr>
          <p:cNvPr id="10" name="資料庫圖表 9"/>
          <p:cNvGraphicFramePr/>
          <p:nvPr/>
        </p:nvGraphicFramePr>
        <p:xfrm>
          <a:off x="1231900" y="1726590"/>
          <a:ext cx="758857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328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標題 1"/>
          <p:cNvSpPr>
            <a:spLocks noGrp="1"/>
          </p:cNvSpPr>
          <p:nvPr>
            <p:ph type="title"/>
          </p:nvPr>
        </p:nvSpPr>
        <p:spPr>
          <a:xfrm>
            <a:off x="1403350" y="476250"/>
            <a:ext cx="7313613" cy="1143000"/>
          </a:xfrm>
        </p:spPr>
        <p:txBody>
          <a:bodyPr/>
          <a:lstStyle/>
          <a:p>
            <a:r>
              <a:rPr lang="en-US" altLang="zh-TW" sz="3200" smtClean="0"/>
              <a:t>Labor Standard Act- </a:t>
            </a:r>
            <a:br>
              <a:rPr lang="en-US" altLang="zh-TW" sz="3200" smtClean="0"/>
            </a:br>
            <a:r>
              <a:rPr lang="en-US" altLang="zh-TW" sz="3200" b="1" smtClean="0">
                <a:latin typeface="Microsoft JhengHei" pitchFamily="34" charset="-120"/>
                <a:ea typeface="Microsoft JhengHei" pitchFamily="34" charset="-120"/>
              </a:rPr>
              <a:t>Compensation for Occupational Accidents</a:t>
            </a:r>
            <a:r>
              <a:rPr lang="zh-TW" altLang="en-US" sz="3200" b="1" smtClean="0"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en-US" altLang="zh-TW" sz="3200" b="1" smtClean="0">
                <a:latin typeface="Microsoft JhengHei" pitchFamily="34" charset="-120"/>
                <a:ea typeface="Microsoft JhengHei" pitchFamily="34" charset="-120"/>
              </a:rPr>
              <a:t>(Art 59)</a:t>
            </a:r>
            <a:endParaRPr lang="zh-TW" altLang="en-US" sz="3200" smtClean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sz="half" idx="1"/>
          </p:nvPr>
        </p:nvGraphicFramePr>
        <p:xfrm>
          <a:off x="539552" y="1827213"/>
          <a:ext cx="8280919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79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fld id="{BDBDA4DA-03F4-4B2C-8DC4-7351CD02A6AC}" type="slidenum">
              <a:rPr kumimoji="0" lang="en-US" altLang="zh-TW" sz="1200">
                <a:solidFill>
                  <a:srgbClr val="000000"/>
                </a:solidFill>
              </a:rPr>
              <a:pPr/>
              <a:t>21</a:t>
            </a:fld>
            <a:endParaRPr kumimoji="0" lang="en-US" altLang="zh-TW" sz="1200">
              <a:solidFill>
                <a:srgbClr val="000000"/>
              </a:solidFill>
            </a:endParaRPr>
          </a:p>
        </p:txBody>
      </p:sp>
      <p:pic>
        <p:nvPicPr>
          <p:cNvPr id="33796" name="Picture 17" descr="logo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457950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6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fld id="{F6748BF8-1E9A-4AEB-8A49-1D7DC50D78AD}" type="slidenum">
              <a:rPr kumimoji="0" lang="en-US" altLang="zh-TW" sz="1200">
                <a:solidFill>
                  <a:srgbClr val="000000"/>
                </a:solidFill>
              </a:rPr>
              <a:pPr/>
              <a:t>22</a:t>
            </a:fld>
            <a:endParaRPr kumimoji="0" lang="en-US" altLang="zh-TW" sz="1200">
              <a:solidFill>
                <a:srgbClr val="0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27763" y="115888"/>
            <a:ext cx="2736850" cy="1225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1800" smtClean="0">
              <a:solidFill>
                <a:srgbClr val="FFFFFF"/>
              </a:solidFill>
            </a:endParaRPr>
          </a:p>
        </p:txBody>
      </p:sp>
      <p:sp>
        <p:nvSpPr>
          <p:cNvPr id="35843" name="標題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5938837" cy="1143000"/>
          </a:xfrm>
        </p:spPr>
        <p:txBody>
          <a:bodyPr/>
          <a:lstStyle/>
          <a:p>
            <a:r>
              <a:rPr lang="en-US" altLang="zh-TW" sz="3200" smtClean="0"/>
              <a:t>Labor Standard Act- </a:t>
            </a:r>
            <a:r>
              <a:rPr lang="en-US" altLang="zh-TW" sz="2800" b="1" smtClean="0">
                <a:latin typeface="Microsoft JhengHei" pitchFamily="34" charset="-120"/>
                <a:ea typeface="Microsoft JhengHei" pitchFamily="34" charset="-120"/>
              </a:rPr>
              <a:t>Compensation for Occupational Accidents</a:t>
            </a:r>
            <a:endParaRPr lang="zh-TW" altLang="en-US" sz="2800" smtClean="0"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35844" name="Picture 17" descr="log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457950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內容版面配置區 3"/>
          <p:cNvGraphicFramePr>
            <a:graphicFrameLocks noGrp="1"/>
          </p:cNvGraphicFramePr>
          <p:nvPr>
            <p:ph sz="half" idx="1"/>
          </p:nvPr>
        </p:nvGraphicFramePr>
        <p:xfrm>
          <a:off x="655637" y="1628800"/>
          <a:ext cx="8308975" cy="431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60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227763" y="115888"/>
            <a:ext cx="2736850" cy="1225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1800" smtClean="0">
              <a:solidFill>
                <a:srgbClr val="FFFFFF"/>
              </a:solidFill>
            </a:endParaRPr>
          </a:p>
        </p:txBody>
      </p:sp>
      <p:sp>
        <p:nvSpPr>
          <p:cNvPr id="37890" name="內容版面配置區 2"/>
          <p:cNvSpPr>
            <a:spLocks noGrp="1"/>
          </p:cNvSpPr>
          <p:nvPr>
            <p:ph sz="quarter" idx="1"/>
          </p:nvPr>
        </p:nvSpPr>
        <p:spPr>
          <a:xfrm>
            <a:off x="1057275" y="1989138"/>
            <a:ext cx="7186613" cy="42481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zh-TW" altLang="zh-TW" sz="2000" smtClean="0">
              <a:latin typeface="Times New Roman" pitchFamily="18" charset="0"/>
              <a:ea typeface="DFKai-SB" pitchFamily="65" charset="-120"/>
            </a:endParaRPr>
          </a:p>
          <a:p>
            <a:endParaRPr lang="en-US" altLang="zh-TW" sz="2000" smtClean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endParaRPr lang="zh-TW" altLang="en-US" sz="2000" smtClean="0">
              <a:latin typeface="Times New Roman" pitchFamily="18" charset="0"/>
              <a:ea typeface="DFKai-SB" pitchFamily="65" charset="-120"/>
            </a:endParaRPr>
          </a:p>
        </p:txBody>
      </p:sp>
      <p:sp>
        <p:nvSpPr>
          <p:cNvPr id="3789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fld id="{879B2098-8FD6-469C-A1D1-F15C31121DB9}" type="slidenum">
              <a:rPr kumimoji="0" lang="en-US" altLang="zh-TW" sz="1200">
                <a:solidFill>
                  <a:srgbClr val="000000"/>
                </a:solidFill>
              </a:rPr>
              <a:pPr/>
              <a:t>23</a:t>
            </a:fld>
            <a:endParaRPr kumimoji="0" lang="en-US" altLang="zh-TW" sz="1200">
              <a:solidFill>
                <a:srgbClr val="000000"/>
              </a:solidFill>
            </a:endParaRPr>
          </a:p>
        </p:txBody>
      </p:sp>
      <p:sp>
        <p:nvSpPr>
          <p:cNvPr id="37892" name="標題 1"/>
          <p:cNvSpPr>
            <a:spLocks noGrp="1"/>
          </p:cNvSpPr>
          <p:nvPr>
            <p:ph type="title"/>
          </p:nvPr>
        </p:nvSpPr>
        <p:spPr>
          <a:xfrm>
            <a:off x="1370013" y="393700"/>
            <a:ext cx="7018337" cy="1143000"/>
          </a:xfrm>
        </p:spPr>
        <p:txBody>
          <a:bodyPr/>
          <a:lstStyle/>
          <a:p>
            <a:r>
              <a:rPr lang="en-US" altLang="zh-TW" sz="3200" smtClean="0"/>
              <a:t>Act of Gender Equality in Employment -</a:t>
            </a:r>
            <a:br>
              <a:rPr lang="en-US" altLang="zh-TW" sz="3200" smtClean="0"/>
            </a:br>
            <a:r>
              <a:rPr lang="en-US" altLang="zh-TW" sz="3200" smtClean="0"/>
              <a:t>Overview</a:t>
            </a:r>
            <a:endParaRPr lang="zh-TW" altLang="en-US" sz="3200" smtClean="0"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37893" name="Picture 17" descr="log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457950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內容版面配置區 6"/>
          <p:cNvGraphicFramePr>
            <a:graphicFrameLocks/>
          </p:cNvGraphicFramePr>
          <p:nvPr/>
        </p:nvGraphicFramePr>
        <p:xfrm>
          <a:off x="827584" y="1556792"/>
          <a:ext cx="7920880" cy="4385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3568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smtClean="0"/>
              <a:t>Act of Gender Equality in Employment -</a:t>
            </a:r>
            <a:br>
              <a:rPr lang="en-US" altLang="zh-TW" sz="2800" smtClean="0"/>
            </a:br>
            <a:r>
              <a:rPr lang="en-US" altLang="zh-TW" sz="2800" smtClean="0"/>
              <a:t>Prevention and Correction of Sexual Harassment (Art 13) </a:t>
            </a:r>
            <a:endParaRPr lang="zh-TW" altLang="en-US" sz="2800" smtClean="0"/>
          </a:p>
        </p:txBody>
      </p:sp>
      <p:sp>
        <p:nvSpPr>
          <p:cNvPr id="3993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smtClean="0"/>
              <a:t>Employers shall prevent and correct sexual harassment from occurrence.</a:t>
            </a:r>
          </a:p>
          <a:p>
            <a:r>
              <a:rPr lang="en-US" altLang="zh-TW" sz="2400" smtClean="0"/>
              <a:t>For employers hiring over </a:t>
            </a:r>
            <a:r>
              <a:rPr lang="en-US" altLang="zh-TW" sz="2400" b="1" u="sng" smtClean="0"/>
              <a:t>30</a:t>
            </a:r>
            <a:r>
              <a:rPr lang="en-US" altLang="zh-TW" sz="2400" smtClean="0"/>
              <a:t> employees, measures for preventing, correcting sexual harassment, related complaint procedures and disciplinary measures shall be established. </a:t>
            </a:r>
          </a:p>
          <a:p>
            <a:r>
              <a:rPr lang="en-US" altLang="zh-TW" sz="2400" smtClean="0"/>
              <a:t>All these measures mentioned above shall be openly displayed in the workplace</a:t>
            </a:r>
            <a:r>
              <a:rPr lang="en-US" altLang="zh-TW" smtClean="0"/>
              <a:t>.</a:t>
            </a:r>
            <a:endParaRPr lang="zh-TW" altLang="en-US" smtClean="0"/>
          </a:p>
        </p:txBody>
      </p:sp>
      <p:sp>
        <p:nvSpPr>
          <p:cNvPr id="39939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fld id="{A3D096B6-7EE8-474E-99BD-D69009356DF4}" type="slidenum">
              <a:rPr kumimoji="0" lang="en-US" altLang="zh-TW" sz="1200">
                <a:solidFill>
                  <a:srgbClr val="000000"/>
                </a:solidFill>
              </a:rPr>
              <a:pPr/>
              <a:t>24</a:t>
            </a:fld>
            <a:endParaRPr kumimoji="0" lang="en-US" altLang="zh-TW" sz="1200">
              <a:solidFill>
                <a:srgbClr val="000000"/>
              </a:solidFill>
            </a:endParaRPr>
          </a:p>
        </p:txBody>
      </p:sp>
      <p:pic>
        <p:nvPicPr>
          <p:cNvPr id="39940" name="Picture 17" descr="log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457950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mtClean="0"/>
              <a:t>N</a:t>
            </a:r>
            <a:r>
              <a:rPr lang="en-US" altLang="zh-TW" smtClean="0"/>
              <a:t>on-Competition</a:t>
            </a:r>
            <a:r>
              <a:rPr lang="zh-TW" altLang="en-US" smtClean="0"/>
              <a:t> </a:t>
            </a:r>
            <a:r>
              <a:rPr lang="en-US" altLang="zh-TW" smtClean="0"/>
              <a:t>Clause</a:t>
            </a:r>
            <a:br>
              <a:rPr lang="en-US" altLang="zh-TW" smtClean="0"/>
            </a:br>
            <a:endParaRPr lang="zh-TW" altLang="en-US" smtClean="0"/>
          </a:p>
        </p:txBody>
      </p:sp>
      <p:sp>
        <p:nvSpPr>
          <p:cNvPr id="40962" name="內容版面配置區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7162800" cy="4114800"/>
          </a:xfrm>
        </p:spPr>
        <p:txBody>
          <a:bodyPr/>
          <a:lstStyle/>
          <a:p>
            <a:r>
              <a:rPr lang="en-US" altLang="zh-TW" smtClean="0"/>
              <a:t>Requirements for an Enforceable Non-Competition Clause:</a:t>
            </a:r>
          </a:p>
          <a:p>
            <a:pPr lvl="1"/>
            <a:r>
              <a:rPr lang="en-US" altLang="zh-TW" sz="2000" smtClean="0"/>
              <a:t>The employer shall have some </a:t>
            </a:r>
            <a:r>
              <a:rPr lang="en-US" altLang="zh-TW" sz="2000" b="1" u="sng" smtClean="0"/>
              <a:t>legitimate interests </a:t>
            </a:r>
            <a:r>
              <a:rPr lang="en-US" altLang="zh-TW" sz="2000" smtClean="0"/>
              <a:t>to be protected.</a:t>
            </a:r>
            <a:r>
              <a:rPr lang="zh-TW" altLang="zh-TW" sz="2000" smtClean="0"/>
              <a:t> </a:t>
            </a:r>
            <a:endParaRPr lang="en-US" altLang="zh-TW" sz="2000" smtClean="0"/>
          </a:p>
          <a:p>
            <a:pPr lvl="1"/>
            <a:r>
              <a:rPr lang="en-US" altLang="zh-TW" sz="2000" smtClean="0"/>
              <a:t>The employee is allowed to </a:t>
            </a:r>
            <a:r>
              <a:rPr lang="en-US" altLang="zh-TW" sz="2000" b="1" u="sng" smtClean="0"/>
              <a:t>access</a:t>
            </a:r>
            <a:r>
              <a:rPr lang="en-US" altLang="zh-TW" sz="2000" smtClean="0"/>
              <a:t> the employer’s trade secrete.</a:t>
            </a:r>
            <a:r>
              <a:rPr lang="zh-TW" altLang="zh-TW" sz="2000" smtClean="0"/>
              <a:t> </a:t>
            </a:r>
            <a:endParaRPr lang="en-US" altLang="zh-TW" sz="2000" smtClean="0"/>
          </a:p>
          <a:p>
            <a:pPr lvl="1"/>
            <a:r>
              <a:rPr lang="en-US" altLang="zh-TW" sz="2000" smtClean="0"/>
              <a:t>The restrictions must be reasonable in terms of the </a:t>
            </a:r>
            <a:r>
              <a:rPr lang="en-US" altLang="zh-TW" sz="2000" b="1" u="sng" smtClean="0"/>
              <a:t>subject</a:t>
            </a:r>
            <a:r>
              <a:rPr lang="en-US" altLang="zh-TW" sz="2000" smtClean="0"/>
              <a:t>, </a:t>
            </a:r>
            <a:r>
              <a:rPr lang="en-US" altLang="zh-TW" sz="2000" b="1" u="sng" smtClean="0"/>
              <a:t>duration</a:t>
            </a:r>
            <a:r>
              <a:rPr lang="en-US" altLang="zh-TW" sz="2000" smtClean="0"/>
              <a:t>, </a:t>
            </a:r>
            <a:r>
              <a:rPr lang="en-US" altLang="zh-TW" sz="2000" b="1" u="sng" smtClean="0"/>
              <a:t>geographical area</a:t>
            </a:r>
            <a:r>
              <a:rPr lang="en-US" altLang="zh-TW" sz="2000" smtClean="0"/>
              <a:t> and </a:t>
            </a:r>
            <a:r>
              <a:rPr lang="en-US" altLang="zh-TW" sz="2000" b="1" u="sng" smtClean="0"/>
              <a:t>scope</a:t>
            </a:r>
            <a:r>
              <a:rPr lang="en-US" altLang="zh-TW" sz="2000" smtClean="0"/>
              <a:t>.</a:t>
            </a:r>
          </a:p>
          <a:p>
            <a:pPr lvl="1"/>
            <a:r>
              <a:rPr lang="en-US" altLang="zh-TW" sz="2000" smtClean="0"/>
              <a:t>There must be </a:t>
            </a:r>
            <a:r>
              <a:rPr lang="en-US" altLang="zh-TW" sz="2000" b="1" u="sng" smtClean="0"/>
              <a:t>compensation measures</a:t>
            </a:r>
            <a:r>
              <a:rPr lang="en-US" altLang="zh-TW" sz="2000" smtClean="0"/>
              <a:t>.</a:t>
            </a:r>
            <a:endParaRPr lang="zh-TW" altLang="en-US" sz="2000" smtClean="0"/>
          </a:p>
        </p:txBody>
      </p:sp>
      <p:sp>
        <p:nvSpPr>
          <p:cNvPr id="4096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fld id="{459223B5-17AF-44E0-828C-3AC8467FAC5C}" type="slidenum">
              <a:rPr kumimoji="0" lang="en-US" altLang="zh-TW" sz="1200">
                <a:solidFill>
                  <a:srgbClr val="000000"/>
                </a:solidFill>
              </a:rPr>
              <a:pPr/>
              <a:t>25</a:t>
            </a:fld>
            <a:endParaRPr kumimoji="0" lang="en-US" altLang="zh-TW" sz="1200">
              <a:solidFill>
                <a:srgbClr val="000000"/>
              </a:solidFill>
            </a:endParaRPr>
          </a:p>
        </p:txBody>
      </p:sp>
      <p:pic>
        <p:nvPicPr>
          <p:cNvPr id="40964" name="Picture 17" descr="log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457950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9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3010" name="內容版面配置區 2"/>
          <p:cNvSpPr>
            <a:spLocks noGrp="1"/>
          </p:cNvSpPr>
          <p:nvPr>
            <p:ph sz="half" idx="1"/>
          </p:nvPr>
        </p:nvSpPr>
        <p:spPr>
          <a:xfrm>
            <a:off x="3419475" y="1773238"/>
            <a:ext cx="3579813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altLang="zh-TW" smtClean="0"/>
          </a:p>
          <a:p>
            <a:pPr marL="0" indent="0">
              <a:buFont typeface="Wingdings" pitchFamily="2" charset="2"/>
              <a:buNone/>
            </a:pPr>
            <a:endParaRPr lang="en-US" altLang="zh-TW" smtClean="0"/>
          </a:p>
          <a:p>
            <a:pPr marL="0" indent="0">
              <a:buFont typeface="Wingdings" pitchFamily="2" charset="2"/>
              <a:buNone/>
            </a:pPr>
            <a:endParaRPr lang="en-US" altLang="zh-TW" smtClean="0"/>
          </a:p>
          <a:p>
            <a:pPr marL="0" indent="0">
              <a:buFont typeface="Wingdings" pitchFamily="2" charset="2"/>
              <a:buNone/>
            </a:pPr>
            <a:r>
              <a:rPr lang="en-US" altLang="zh-TW" sz="4400" smtClean="0">
                <a:solidFill>
                  <a:schemeClr val="tx2"/>
                </a:solidFill>
              </a:rPr>
              <a:t>Thank you!</a:t>
            </a:r>
            <a:endParaRPr lang="zh-TW" altLang="en-US" sz="4400" smtClean="0">
              <a:solidFill>
                <a:schemeClr val="tx2"/>
              </a:solidFill>
            </a:endParaRPr>
          </a:p>
        </p:txBody>
      </p:sp>
      <p:sp>
        <p:nvSpPr>
          <p:cNvPr id="4301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PMingLiU" pitchFamily="18" charset="-120"/>
              </a:defRPr>
            </a:lvl9pPr>
          </a:lstStyle>
          <a:p>
            <a:fld id="{5AE50B13-8EEF-4C72-A27E-10FBD48AFFE0}" type="slidenum">
              <a:rPr kumimoji="0" lang="en-US" altLang="zh-TW" sz="1200">
                <a:solidFill>
                  <a:srgbClr val="000000"/>
                </a:solidFill>
              </a:rPr>
              <a:pPr/>
              <a:t>26</a:t>
            </a:fld>
            <a:endParaRPr kumimoji="0" lang="en-US" altLang="zh-TW" sz="1200">
              <a:solidFill>
                <a:srgbClr val="000000"/>
              </a:solidFill>
            </a:endParaRPr>
          </a:p>
        </p:txBody>
      </p:sp>
      <p:pic>
        <p:nvPicPr>
          <p:cNvPr id="43012" name="Picture 17" descr="log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457950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1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Today’s Moderator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 smtClean="0">
              <a:solidFill>
                <a:srgbClr val="4E4E4E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4E4E4E"/>
                </a:solidFill>
              </a:rPr>
              <a:t>Caroline Berube – HJM Asia Law &amp; Co LLC (China/Singapore) </a:t>
            </a:r>
          </a:p>
          <a:p>
            <a:pPr marL="0" indent="0">
              <a:buNone/>
            </a:pPr>
            <a:endParaRPr lang="en-US" dirty="0" smtClean="0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Today’s Panelists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Winnie Chiu – ONC Lawyers (Hong Kong)</a:t>
            </a:r>
          </a:p>
          <a:p>
            <a:pPr lvl="0">
              <a:buNone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None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Li-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Lee – Formosan Brothers (Taipei, Taiwan)</a:t>
            </a:r>
          </a:p>
          <a:p>
            <a:pPr lvl="0">
              <a:buNone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None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Murray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Thornhill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HHG Legal Group (West Perth, Australia)</a:t>
            </a:r>
          </a:p>
          <a:p>
            <a:pPr lvl="0">
              <a:buNone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None/>
            </a:pP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Eshwar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Sabapathy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S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Eshwar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Consultants | House of Corporate &amp; IPR Laws (Chennai, India)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5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87500"/>
            <a:ext cx="7772400" cy="1470025"/>
          </a:xfrm>
        </p:spPr>
        <p:txBody>
          <a:bodyPr/>
          <a:lstStyle/>
          <a:p>
            <a:r>
              <a:rPr lang="en-US" b="1" dirty="0" smtClean="0"/>
              <a:t>Overview of Employment Law in the Asia Pacific Region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416300"/>
            <a:ext cx="6400800" cy="22225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4E4E4E"/>
                </a:solidFill>
              </a:rPr>
              <a:t>Panel Discussion</a:t>
            </a:r>
          </a:p>
          <a:p>
            <a:pPr marL="742950" indent="-742950" algn="l">
              <a:buAutoNum type="alphaUcPeriod"/>
            </a:pPr>
            <a:r>
              <a:rPr lang="en-US" sz="2400" dirty="0" smtClean="0">
                <a:solidFill>
                  <a:srgbClr val="4E4E4E"/>
                </a:solidFill>
              </a:rPr>
              <a:t>Employment Agreement</a:t>
            </a:r>
          </a:p>
          <a:p>
            <a:pPr marL="742950" indent="-742950" algn="l">
              <a:buAutoNum type="alphaUcPeriod"/>
            </a:pPr>
            <a:r>
              <a:rPr lang="en-US" sz="2400" dirty="0" smtClean="0">
                <a:solidFill>
                  <a:srgbClr val="4E4E4E"/>
                </a:solidFill>
              </a:rPr>
              <a:t>Non-Compete clause</a:t>
            </a:r>
          </a:p>
          <a:p>
            <a:pPr marL="742950" indent="-742950" algn="l">
              <a:buAutoNum type="alphaUcPeriod"/>
            </a:pPr>
            <a:r>
              <a:rPr lang="en-US" sz="2400" dirty="0" smtClean="0">
                <a:solidFill>
                  <a:srgbClr val="4E4E4E"/>
                </a:solidFill>
              </a:rPr>
              <a:t>Arbitration/Court System and its challenges</a:t>
            </a:r>
          </a:p>
          <a:p>
            <a:pPr marL="742950" indent="-742950" algn="l">
              <a:buAutoNum type="alphaUcPeriod"/>
            </a:pPr>
            <a:r>
              <a:rPr lang="en-US" sz="2400" dirty="0" smtClean="0">
                <a:solidFill>
                  <a:srgbClr val="4E4E4E"/>
                </a:solidFill>
              </a:rPr>
              <a:t>Discrimination</a:t>
            </a:r>
          </a:p>
        </p:txBody>
      </p:sp>
    </p:spTree>
    <p:extLst>
      <p:ext uri="{BB962C8B-B14F-4D97-AF65-F5344CB8AC3E}">
        <p14:creationId xmlns:p14="http://schemas.microsoft.com/office/powerpoint/2010/main" val="15023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A. Employment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4E4E4E"/>
                </a:solidFill>
              </a:rPr>
              <a:t>Key mandatory terms (annual leave, sick leave, maternity leave, probation period, pension fund contribution, social charges, termination, etc.)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4E4E4E"/>
                </a:solidFill>
              </a:rPr>
              <a:t>Subject to an Employment Act and/or only Contract Law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4E4E4E"/>
                </a:solidFill>
              </a:rPr>
              <a:t>Validity of a verbal agreement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4E4E4E"/>
                </a:solidFill>
              </a:rPr>
              <a:t>Termination/Severance package</a:t>
            </a:r>
          </a:p>
          <a:p>
            <a:pPr marL="514350" indent="-514350">
              <a:buAutoNum type="arabicPeriod"/>
            </a:pPr>
            <a:endParaRPr lang="en-US" dirty="0" smtClean="0">
              <a:solidFill>
                <a:srgbClr val="4E4E4E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B. Non-Compete clause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812924"/>
            <a:ext cx="7772400" cy="4435476"/>
          </a:xfrm>
        </p:spPr>
        <p:txBody>
          <a:bodyPr/>
          <a:lstStyle/>
          <a:p>
            <a:pPr marL="971550" lvl="1" indent="-514350" algn="l">
              <a:buAutoNum type="arabicPeriod"/>
            </a:pPr>
            <a:r>
              <a:rPr lang="en-US" dirty="0" smtClean="0">
                <a:solidFill>
                  <a:srgbClr val="4E4E4E"/>
                </a:solidFill>
              </a:rPr>
              <a:t>Validity/Requirements</a:t>
            </a:r>
          </a:p>
          <a:p>
            <a:pPr marL="971550" lvl="1" indent="-514350" algn="l">
              <a:buAutoNum type="arabicPeriod"/>
            </a:pPr>
            <a:r>
              <a:rPr lang="en-US" dirty="0" smtClean="0">
                <a:solidFill>
                  <a:srgbClr val="4E4E4E"/>
                </a:solidFill>
              </a:rPr>
              <a:t>Enforcement</a:t>
            </a:r>
          </a:p>
        </p:txBody>
      </p:sp>
    </p:spTree>
    <p:extLst>
      <p:ext uri="{BB962C8B-B14F-4D97-AF65-F5344CB8AC3E}">
        <p14:creationId xmlns:p14="http://schemas.microsoft.com/office/powerpoint/2010/main" val="783996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C. </a:t>
            </a:r>
            <a:r>
              <a:rPr lang="en-SG" sz="4900" b="1" dirty="0" smtClean="0"/>
              <a:t>Arbitration/Court System and its challenges</a:t>
            </a:r>
            <a:endParaRPr lang="en-US" sz="4900" b="1" dirty="0"/>
          </a:p>
        </p:txBody>
      </p:sp>
    </p:spTree>
    <p:extLst>
      <p:ext uri="{BB962C8B-B14F-4D97-AF65-F5344CB8AC3E}">
        <p14:creationId xmlns:p14="http://schemas.microsoft.com/office/powerpoint/2010/main" val="7907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27100"/>
            <a:ext cx="7772400" cy="1470025"/>
          </a:xfrm>
        </p:spPr>
        <p:txBody>
          <a:bodyPr/>
          <a:lstStyle/>
          <a:p>
            <a:r>
              <a:rPr lang="en-SG" b="1" dirty="0" smtClean="0"/>
              <a:t>D. Discrimination 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679700"/>
            <a:ext cx="6400800" cy="251460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dirty="0" smtClean="0">
                <a:solidFill>
                  <a:srgbClr val="4E4E4E"/>
                </a:solidFill>
              </a:rPr>
              <a:t>Family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rgbClr val="4E4E4E"/>
                </a:solidFill>
              </a:rPr>
              <a:t>Disability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rgbClr val="4E4E4E"/>
                </a:solidFill>
              </a:rPr>
              <a:t>Race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rgbClr val="4E4E4E"/>
                </a:solidFill>
              </a:rPr>
              <a:t>Sex</a:t>
            </a:r>
          </a:p>
          <a:p>
            <a:pPr marL="514350" indent="-514350"/>
            <a:endParaRPr lang="en-US" dirty="0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67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2201</Words>
  <Application>Microsoft Office PowerPoint</Application>
  <PresentationFormat>On-screen Show (4:3)</PresentationFormat>
  <Paragraphs>226</Paragraphs>
  <Slides>26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Eclipse</vt:lpstr>
      <vt:lpstr>Welcome!</vt:lpstr>
      <vt:lpstr>Overview of Employment Law in the Asia Pacific Region</vt:lpstr>
      <vt:lpstr>Today’s Moderator</vt:lpstr>
      <vt:lpstr>Today’s Panelists</vt:lpstr>
      <vt:lpstr>Overview of Employment Law in the Asia Pacific Region</vt:lpstr>
      <vt:lpstr>A. Employment Agreement</vt:lpstr>
      <vt:lpstr>B. Non-Compete clause</vt:lpstr>
      <vt:lpstr> C. Arbitration/Court System and its challenges</vt:lpstr>
      <vt:lpstr>D. Discrimination </vt:lpstr>
      <vt:lpstr>Questions?</vt:lpstr>
      <vt:lpstr>Supplemental  Information</vt:lpstr>
      <vt:lpstr>Taiwan Employment Law</vt:lpstr>
      <vt:lpstr>Overview</vt:lpstr>
      <vt:lpstr>Introduction- Sources of Law</vt:lpstr>
      <vt:lpstr> Introduction- Major Employment Related Laws</vt:lpstr>
      <vt:lpstr>Labor Standard Act-Application</vt:lpstr>
      <vt:lpstr>Labor Standard Act- Overview</vt:lpstr>
      <vt:lpstr>Labor Standard Act- Labor Contract</vt:lpstr>
      <vt:lpstr>Labor Standard Act- Wages</vt:lpstr>
      <vt:lpstr>Labor Standard Act- Work Rules</vt:lpstr>
      <vt:lpstr>Labor Standard Act-  Compensation for Occupational Accidents (Art 59)</vt:lpstr>
      <vt:lpstr>Labor Standard Act- Compensation for Occupational Accidents</vt:lpstr>
      <vt:lpstr>Act of Gender Equality in Employment - Overview</vt:lpstr>
      <vt:lpstr>Act of Gender Equality in Employment - Prevention and Correction of Sexual Harassment (Art 13) </vt:lpstr>
      <vt:lpstr>Non-Competition Clause </vt:lpstr>
      <vt:lpstr>PowerPoint Presentation</vt:lpstr>
    </vt:vector>
  </TitlesOfParts>
  <Company>Primerus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this AmCham Spotlight Session</dc:title>
  <dc:creator>Vanessa Crocetto</dc:creator>
  <cp:lastModifiedBy>Angie Lambertson</cp:lastModifiedBy>
  <cp:revision>28</cp:revision>
  <dcterms:created xsi:type="dcterms:W3CDTF">2014-03-05T23:01:52Z</dcterms:created>
  <dcterms:modified xsi:type="dcterms:W3CDTF">2015-04-07T14:49:02Z</dcterms:modified>
</cp:coreProperties>
</file>