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1" r:id="rId2"/>
    <p:sldId id="342" r:id="rId3"/>
    <p:sldId id="257" r:id="rId4"/>
    <p:sldId id="259" r:id="rId5"/>
    <p:sldId id="340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84" userDrawn="1">
          <p15:clr>
            <a:srgbClr val="A4A3A4"/>
          </p15:clr>
        </p15:guide>
        <p15:guide id="4" orient="horz" pos="2999" userDrawn="1">
          <p15:clr>
            <a:srgbClr val="A4A3A4"/>
          </p15:clr>
        </p15:guide>
        <p15:guide id="5" orient="horz" pos="3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E0E0E0"/>
    <a:srgbClr val="FFFFFF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0437" autoAdjust="0"/>
  </p:normalViewPr>
  <p:slideViewPr>
    <p:cSldViewPr snapToGrid="0" showGuides="1">
      <p:cViewPr>
        <p:scale>
          <a:sx n="75" d="100"/>
          <a:sy n="75" d="100"/>
        </p:scale>
        <p:origin x="-58" y="518"/>
      </p:cViewPr>
      <p:guideLst>
        <p:guide orient="horz" pos="2092"/>
        <p:guide orient="horz" pos="1684"/>
        <p:guide orient="horz" pos="2999"/>
        <p:guide orient="horz" pos="352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4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113C6-58B8-4589-B319-740CA206A672}" type="datetimeFigureOut">
              <a:rPr lang="en-GB" smtClean="0"/>
              <a:pPr/>
              <a:t>16/09/2016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FE553-E902-43A7-9846-FC57EB94F1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5966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E553-E902-43A7-9846-FC57EB94F1B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E553-E902-43A7-9846-FC57EB94F1B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755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E553-E902-43A7-9846-FC57EB94F1B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4036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E553-E902-43A7-9846-FC57EB94F1B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2852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E553-E902-43A7-9846-FC57EB94F1B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49771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E553-E902-43A7-9846-FC57EB94F1B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697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E553-E902-43A7-9846-FC57EB94F1B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553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1122363"/>
            <a:ext cx="98425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500" y="3602038"/>
            <a:ext cx="98425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4506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4999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9227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3514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1300"/>
            <a:ext cx="10515600" cy="466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7090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MENTORING AND DELEGATION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smtClean="0"/>
              <a:t>MAKING CAREERS </a:t>
            </a:r>
            <a:r>
              <a:rPr lang="en-GB" b="1" dirty="0" smtClean="0"/>
              <a:t>AND MAKING MONEY</a:t>
            </a:r>
          </a:p>
        </p:txBody>
      </p:sp>
      <p:pic>
        <p:nvPicPr>
          <p:cNvPr id="4" name="Picture 3" descr="Z:\Client Folder\Active clients\Client Folder (2012)\Current Clients\The Influence Business\Images\TIB Logo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439" y="427370"/>
            <a:ext cx="3889122" cy="1645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Jack </a:t>
            </a:r>
            <a:r>
              <a:rPr lang="en-GB" dirty="0" err="1" smtClean="0"/>
              <a:t>Downton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 smtClean="0"/>
              <a:t>Managing Director, The Influence Business</a:t>
            </a:r>
            <a:endParaRPr lang="en-GB" dirty="0"/>
          </a:p>
        </p:txBody>
      </p:sp>
      <p:pic>
        <p:nvPicPr>
          <p:cNvPr id="4" name="Picture 3" descr="Z:\Client Folder\Active clients\Client Folder (2012)\Current Clients\The Influence Business\Images\TIB Logo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439" y="427370"/>
            <a:ext cx="3889122" cy="1645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9391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ACE Model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 smtClean="0"/>
              <a:t>Client Relationship Skills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447549" y="527049"/>
            <a:ext cx="3546144" cy="5203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3036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ACE Model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dirty="0" smtClean="0"/>
              <a:t>Client Relationship Skills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94715" y="457200"/>
            <a:ext cx="4555770" cy="594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2744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6950" y="1397000"/>
            <a:ext cx="5855758" cy="4391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5500" y="2817813"/>
            <a:ext cx="8813800" cy="238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AUTHENTIC</a:t>
            </a:r>
            <a:br>
              <a:rPr lang="en-GB" dirty="0" smtClean="0"/>
            </a:br>
            <a:r>
              <a:rPr lang="en-GB" dirty="0" smtClean="0"/>
              <a:t>ACTION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69740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8083"/>
          <a:stretch/>
        </p:blipFill>
        <p:spPr>
          <a:xfrm>
            <a:off x="5257285" y="1397000"/>
            <a:ext cx="6934715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5500" y="2817813"/>
            <a:ext cx="7461250" cy="238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/>
              <a:t>COMPLETE COMMUNICATION</a:t>
            </a:r>
            <a:endParaRPr lang="en-GB" alt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71145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3579"/>
          <a:stretch/>
        </p:blipFill>
        <p:spPr>
          <a:xfrm>
            <a:off x="6496050" y="190402"/>
            <a:ext cx="5143500" cy="6667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TRUST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5500" y="2817813"/>
            <a:ext cx="7461250" cy="238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/>
              <a:t>EMOTIONAL</a:t>
            </a:r>
            <a:br>
              <a:rPr lang="en-GB" altLang="en-US" dirty="0" smtClean="0"/>
            </a:br>
            <a:r>
              <a:rPr lang="en-GB" altLang="en-US" dirty="0" smtClean="0"/>
              <a:t>ENGAGEMENT</a:t>
            </a:r>
            <a:endParaRPr lang="en-GB" alt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04642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int 3">
      <a:dk1>
        <a:sysClr val="windowText" lastClr="000000"/>
      </a:dk1>
      <a:lt1>
        <a:sysClr val="window" lastClr="FFFFFF"/>
      </a:lt1>
      <a:dk2>
        <a:srgbClr val="002776"/>
      </a:dk2>
      <a:lt2>
        <a:srgbClr val="B4B4B4"/>
      </a:lt2>
      <a:accent1>
        <a:srgbClr val="92D400"/>
      </a:accent1>
      <a:accent2>
        <a:srgbClr val="3C8A2E"/>
      </a:accent2>
      <a:accent3>
        <a:srgbClr val="00A1DE"/>
      </a:accent3>
      <a:accent4>
        <a:srgbClr val="72C7E7"/>
      </a:accent4>
      <a:accent5>
        <a:srgbClr val="A7A8C8"/>
      </a:accent5>
      <a:accent6>
        <a:srgbClr val="777777"/>
      </a:accent6>
      <a:hlink>
        <a:srgbClr val="FFFF19"/>
      </a:hlink>
      <a:folHlink>
        <a:srgbClr val="E4B9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40</Words>
  <Application>Microsoft Office PowerPoint</Application>
  <PresentationFormat>Custom</PresentationFormat>
  <Paragraphs>21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MENTORING AND DELEGATION</vt:lpstr>
      <vt:lpstr>Jack Downton</vt:lpstr>
      <vt:lpstr>ACE Model</vt:lpstr>
      <vt:lpstr>ACE Model</vt:lpstr>
      <vt:lpstr>TRUST</vt:lpstr>
      <vt:lpstr>TRUST</vt:lpstr>
      <vt:lpstr>TRUST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Jones</dc:creator>
  <cp:lastModifiedBy>Jack Downton</cp:lastModifiedBy>
  <cp:revision>126</cp:revision>
  <dcterms:created xsi:type="dcterms:W3CDTF">2014-08-11T15:43:00Z</dcterms:created>
  <dcterms:modified xsi:type="dcterms:W3CDTF">2016-09-16T09:31:01Z</dcterms:modified>
</cp:coreProperties>
</file>